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7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4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L1YuDJ9onngUUt5FHUMGEP3qc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1dbbb30b5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e1dbbb30b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dbbb30b5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e1dbbb30b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1dbbb30b5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e1dbbb30b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1dbbb30b5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e1dbbb30b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bbb30b5_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e1dbbb30b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1dbbb30b5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e1dbbb30b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1dbbb30b5_0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e1dbbb30b5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1dbbb30b5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e1dbbb30b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dbbb30b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1dbbb30b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1dbbb30b5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e1dbbb30b5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1dbbb30b5_0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e1dbbb30b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1dbbb30b5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1dbbb30b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1dbbb30b5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1dbbb30b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481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1dbbb30b5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e1dbbb30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1dbbb30b5_1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e1dbbb30b5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1dbbb30b5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e1dbbb30b5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bbb30b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e1dbbb30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Images &amp; Contents">
  <p:cSld name="31_Images &amp;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0"/>
          <p:cNvSpPr/>
          <p:nvPr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0"/>
          <p:cNvSpPr>
            <a:spLocks noGrp="1"/>
          </p:cNvSpPr>
          <p:nvPr>
            <p:ph type="pic" idx="2"/>
          </p:nvPr>
        </p:nvSpPr>
        <p:spPr>
          <a:xfrm>
            <a:off x="9030709" y="1366318"/>
            <a:ext cx="1822409" cy="2586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0"/>
          <p:cNvSpPr>
            <a:spLocks noGrp="1"/>
          </p:cNvSpPr>
          <p:nvPr>
            <p:ph type="pic" idx="3"/>
          </p:nvPr>
        </p:nvSpPr>
        <p:spPr>
          <a:xfrm>
            <a:off x="7118317" y="932349"/>
            <a:ext cx="2719605" cy="21441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0"/>
          <p:cNvSpPr>
            <a:spLocks noGrp="1"/>
          </p:cNvSpPr>
          <p:nvPr>
            <p:ph type="pic" idx="4"/>
          </p:nvPr>
        </p:nvSpPr>
        <p:spPr>
          <a:xfrm>
            <a:off x="8112013" y="4022252"/>
            <a:ext cx="2626805" cy="15701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0"/>
          <p:cNvSpPr>
            <a:spLocks noGrp="1"/>
          </p:cNvSpPr>
          <p:nvPr>
            <p:ph type="pic" idx="5"/>
          </p:nvPr>
        </p:nvSpPr>
        <p:spPr>
          <a:xfrm>
            <a:off x="6392163" y="3145586"/>
            <a:ext cx="2195336" cy="24468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"/>
          <p:cNvSpPr>
            <a:spLocks noGrp="1"/>
          </p:cNvSpPr>
          <p:nvPr>
            <p:ph type="pic" idx="2"/>
          </p:nvPr>
        </p:nvSpPr>
        <p:spPr>
          <a:xfrm>
            <a:off x="5606908" y="1091076"/>
            <a:ext cx="6585092" cy="57669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/>
          <p:nvPr/>
        </p:nvSpPr>
        <p:spPr>
          <a:xfrm>
            <a:off x="7657923" y="96654"/>
            <a:ext cx="4534077" cy="6761346"/>
          </a:xfrm>
          <a:custGeom>
            <a:avLst/>
            <a:gdLst/>
            <a:ahLst/>
            <a:cxnLst/>
            <a:rect l="l" t="t" r="r" b="b"/>
            <a:pathLst>
              <a:path w="4534077" h="6761346" extrusionOk="0">
                <a:moveTo>
                  <a:pt x="1723219" y="0"/>
                </a:moveTo>
                <a:lnTo>
                  <a:pt x="4534077" y="0"/>
                </a:lnTo>
                <a:lnTo>
                  <a:pt x="4534077" y="1295823"/>
                </a:lnTo>
                <a:lnTo>
                  <a:pt x="4480264" y="1298541"/>
                </a:lnTo>
                <a:cubicBezTo>
                  <a:pt x="3289805" y="1419438"/>
                  <a:pt x="2360823" y="2424819"/>
                  <a:pt x="2360823" y="3647174"/>
                </a:cubicBezTo>
                <a:cubicBezTo>
                  <a:pt x="2360823" y="4869531"/>
                  <a:pt x="3289805" y="5874910"/>
                  <a:pt x="4480264" y="5995808"/>
                </a:cubicBezTo>
                <a:lnTo>
                  <a:pt x="4534077" y="5998525"/>
                </a:lnTo>
                <a:lnTo>
                  <a:pt x="4534077" y="6761346"/>
                </a:lnTo>
                <a:lnTo>
                  <a:pt x="1173253" y="6761346"/>
                </a:lnTo>
                <a:lnTo>
                  <a:pt x="1046818" y="6612154"/>
                </a:lnTo>
                <a:cubicBezTo>
                  <a:pt x="392079" y="5801680"/>
                  <a:pt x="0" y="4770215"/>
                  <a:pt x="0" y="3647174"/>
                </a:cubicBezTo>
                <a:cubicBezTo>
                  <a:pt x="0" y="2180347"/>
                  <a:pt x="668868" y="869743"/>
                  <a:pt x="1718241" y="3723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599F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2"/>
          <p:cNvSpPr/>
          <p:nvPr/>
        </p:nvSpPr>
        <p:spPr>
          <a:xfrm>
            <a:off x="0" y="1584376"/>
            <a:ext cx="2070840" cy="4141680"/>
          </a:xfrm>
          <a:custGeom>
            <a:avLst/>
            <a:gdLst/>
            <a:ahLst/>
            <a:cxnLst/>
            <a:rect l="l" t="t" r="r" b="b"/>
            <a:pathLst>
              <a:path w="2070840" h="4141680" extrusionOk="0">
                <a:moveTo>
                  <a:pt x="0" y="0"/>
                </a:moveTo>
                <a:cubicBezTo>
                  <a:pt x="1143693" y="0"/>
                  <a:pt x="2070840" y="927147"/>
                  <a:pt x="2070840" y="2070840"/>
                </a:cubicBezTo>
                <a:cubicBezTo>
                  <a:pt x="2070840" y="3214533"/>
                  <a:pt x="1143693" y="4141680"/>
                  <a:pt x="0" y="41416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62"/>
          <p:cNvSpPr>
            <a:spLocks noGrp="1"/>
          </p:cNvSpPr>
          <p:nvPr>
            <p:ph type="pic" idx="2"/>
          </p:nvPr>
        </p:nvSpPr>
        <p:spPr>
          <a:xfrm>
            <a:off x="7752806" y="0"/>
            <a:ext cx="443919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2"/>
          <p:cNvSpPr>
            <a:spLocks noGrp="1"/>
          </p:cNvSpPr>
          <p:nvPr>
            <p:ph type="pic" idx="3"/>
          </p:nvPr>
        </p:nvSpPr>
        <p:spPr>
          <a:xfrm>
            <a:off x="0" y="1414808"/>
            <a:ext cx="2014192" cy="40283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4"/>
          <p:cNvSpPr>
            <a:spLocks noGrp="1"/>
          </p:cNvSpPr>
          <p:nvPr>
            <p:ph type="pic" idx="2"/>
          </p:nvPr>
        </p:nvSpPr>
        <p:spPr>
          <a:xfrm>
            <a:off x="6676291" y="1261455"/>
            <a:ext cx="4334608" cy="433509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64"/>
          <p:cNvSpPr/>
          <p:nvPr/>
        </p:nvSpPr>
        <p:spPr>
          <a:xfrm>
            <a:off x="5972907" y="558312"/>
            <a:ext cx="5741377" cy="5741377"/>
          </a:xfrm>
          <a:prstGeom prst="blockArc">
            <a:avLst>
              <a:gd name="adj1" fmla="val 12381833"/>
              <a:gd name="adj2" fmla="val 9279677"/>
              <a:gd name="adj3" fmla="val 9208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5"/>
          <p:cNvSpPr>
            <a:spLocks noGrp="1"/>
          </p:cNvSpPr>
          <p:nvPr>
            <p:ph type="pic" idx="2"/>
          </p:nvPr>
        </p:nvSpPr>
        <p:spPr>
          <a:xfrm>
            <a:off x="2915949" y="0"/>
            <a:ext cx="43346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6"/>
          <p:cNvSpPr>
            <a:spLocks noGrp="1"/>
          </p:cNvSpPr>
          <p:nvPr>
            <p:ph type="pic" idx="2"/>
          </p:nvPr>
        </p:nvSpPr>
        <p:spPr>
          <a:xfrm>
            <a:off x="539394" y="190071"/>
            <a:ext cx="11113212" cy="43048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0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69"/>
          <p:cNvGrpSpPr/>
          <p:nvPr/>
        </p:nvGrpSpPr>
        <p:grpSpPr>
          <a:xfrm>
            <a:off x="-21266" y="0"/>
            <a:ext cx="12213266" cy="6858000"/>
            <a:chOff x="-21265" y="0"/>
            <a:chExt cx="2384822" cy="6858000"/>
          </a:xfrm>
        </p:grpSpPr>
        <p:sp>
          <p:nvSpPr>
            <p:cNvPr id="13" name="Google Shape;13;p69"/>
            <p:cNvSpPr/>
            <p:nvPr/>
          </p:nvSpPr>
          <p:spPr>
            <a:xfrm>
              <a:off x="-21265" y="0"/>
              <a:ext cx="401720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69"/>
            <p:cNvSpPr/>
            <p:nvPr/>
          </p:nvSpPr>
          <p:spPr>
            <a:xfrm>
              <a:off x="376964" y="0"/>
              <a:ext cx="39756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9"/>
            <p:cNvSpPr/>
            <p:nvPr/>
          </p:nvSpPr>
          <p:spPr>
            <a:xfrm>
              <a:off x="774347" y="0"/>
              <a:ext cx="397568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9"/>
            <p:cNvSpPr/>
            <p:nvPr/>
          </p:nvSpPr>
          <p:spPr>
            <a:xfrm>
              <a:off x="1171267" y="0"/>
              <a:ext cx="397568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9"/>
            <p:cNvSpPr/>
            <p:nvPr/>
          </p:nvSpPr>
          <p:spPr>
            <a:xfrm>
              <a:off x="1568422" y="0"/>
              <a:ext cx="397568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9"/>
            <p:cNvSpPr/>
            <p:nvPr/>
          </p:nvSpPr>
          <p:spPr>
            <a:xfrm>
              <a:off x="1965989" y="0"/>
              <a:ext cx="397568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1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1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71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71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1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1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71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1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tyle slide layout">
  <p:cSld name="5_Style slide layout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2"/>
          <p:cNvSpPr/>
          <p:nvPr/>
        </p:nvSpPr>
        <p:spPr>
          <a:xfrm>
            <a:off x="-1" y="0"/>
            <a:ext cx="2166871" cy="6858000"/>
          </a:xfrm>
          <a:custGeom>
            <a:avLst/>
            <a:gdLst/>
            <a:ahLst/>
            <a:cxnLst/>
            <a:rect l="l" t="t" r="r" b="b"/>
            <a:pathLst>
              <a:path w="1992061" h="6821592" extrusionOk="0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2"/>
          <p:cNvSpPr/>
          <p:nvPr/>
        </p:nvSpPr>
        <p:spPr>
          <a:xfrm rot="10800000">
            <a:off x="10028520" y="0"/>
            <a:ext cx="2166871" cy="6858000"/>
          </a:xfrm>
          <a:custGeom>
            <a:avLst/>
            <a:gdLst/>
            <a:ahLst/>
            <a:cxnLst/>
            <a:rect l="l" t="t" r="r" b="b"/>
            <a:pathLst>
              <a:path w="1992061" h="6821592" extrusionOk="0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tyle slide layout">
  <p:cSld name="6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tyle slide layout">
  <p:cSld name="7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Basic Layout">
  <p:cSld name="17_Basic Layou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4" name="Google Shape;24;p55"/>
          <p:cNvGrpSpPr/>
          <p:nvPr/>
        </p:nvGrpSpPr>
        <p:grpSpPr>
          <a:xfrm>
            <a:off x="5230606" y="1239951"/>
            <a:ext cx="1730789" cy="244549"/>
            <a:chOff x="435935" y="648585"/>
            <a:chExt cx="1730789" cy="244549"/>
          </a:xfrm>
        </p:grpSpPr>
        <p:sp>
          <p:nvSpPr>
            <p:cNvPr id="25" name="Google Shape;25;p55"/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5"/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5"/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5"/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5"/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5"/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AND CONTENTS LAYOUT_02">
  <p:cSld name="1_IMAGE AND CONTENTS LAYOUT_0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6"/>
          <p:cNvSpPr>
            <a:spLocks noGrp="1"/>
          </p:cNvSpPr>
          <p:nvPr>
            <p:ph type="pic" idx="2"/>
          </p:nvPr>
        </p:nvSpPr>
        <p:spPr>
          <a:xfrm>
            <a:off x="1096182" y="2133617"/>
            <a:ext cx="1967385" cy="196760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6"/>
          <p:cNvSpPr>
            <a:spLocks noGrp="1"/>
          </p:cNvSpPr>
          <p:nvPr>
            <p:ph type="pic" idx="3"/>
          </p:nvPr>
        </p:nvSpPr>
        <p:spPr>
          <a:xfrm>
            <a:off x="5090284" y="2133617"/>
            <a:ext cx="1967385" cy="196760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6"/>
          <p:cNvSpPr>
            <a:spLocks noGrp="1"/>
          </p:cNvSpPr>
          <p:nvPr>
            <p:ph type="pic" idx="4"/>
          </p:nvPr>
        </p:nvSpPr>
        <p:spPr>
          <a:xfrm>
            <a:off x="9084387" y="2133617"/>
            <a:ext cx="1967385" cy="196760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yle slide layout">
  <p:cSld name="1_Style slide layout">
    <p:bg>
      <p:bgPr>
        <a:solidFill>
          <a:schemeClr val="accent5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arish24/music-genre-classific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>
            <a:hlinkClick r:id="rId3"/>
          </p:cNvPr>
          <p:cNvSpPr txBox="1"/>
          <p:nvPr/>
        </p:nvSpPr>
        <p:spPr>
          <a:xfrm>
            <a:off x="0" y="-7679"/>
            <a:ext cx="121918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0" y="4861897"/>
            <a:ext cx="12192000" cy="9233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</a:rPr>
              <a:t>Music Genre Classification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0" y="5700503"/>
            <a:ext cx="12191852" cy="3796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lt1"/>
                </a:solidFill>
              </a:rPr>
              <a:t>By Bradley Reardon &amp; Salim Haruna</a:t>
            </a: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96972" y="3329166"/>
            <a:ext cx="12012789" cy="1378106"/>
            <a:chOff x="96972" y="3329166"/>
            <a:chExt cx="12012789" cy="1378106"/>
          </a:xfrm>
        </p:grpSpPr>
        <p:sp>
          <p:nvSpPr>
            <p:cNvPr id="90" name="Google Shape;90;p1"/>
            <p:cNvSpPr/>
            <p:nvPr/>
          </p:nvSpPr>
          <p:spPr>
            <a:xfrm>
              <a:off x="96972" y="3457933"/>
              <a:ext cx="5982915" cy="1120573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flipH="1">
              <a:off x="6126846" y="3329166"/>
              <a:ext cx="5982915" cy="1378106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solidFill>
              <a:schemeClr val="lt1">
                <a:alpha val="89803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/>
            <a:ahLst/>
            <a:cxnLst/>
            <a:rect l="l" t="t" r="r" b="b"/>
            <a:pathLst>
              <a:path w="447675" h="1181100" extrusionOk="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/>
            <a:ahLst/>
            <a:cxnLst/>
            <a:rect l="l" t="t" r="r" b="b"/>
            <a:pathLst>
              <a:path w="447675" h="1181100" extrusionOk="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 rot="-2095744">
            <a:off x="10270929" y="58438"/>
            <a:ext cx="243906" cy="387748"/>
          </a:xfrm>
          <a:custGeom>
            <a:avLst/>
            <a:gdLst/>
            <a:ahLst/>
            <a:cxnLst/>
            <a:rect l="l" t="t" r="r" b="b"/>
            <a:pathLst>
              <a:path w="742950" h="1181100" extrusionOk="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828081" y="1076994"/>
            <a:ext cx="300481" cy="477688"/>
          </a:xfrm>
          <a:custGeom>
            <a:avLst/>
            <a:gdLst/>
            <a:ahLst/>
            <a:cxnLst/>
            <a:rect l="l" t="t" r="r" b="b"/>
            <a:pathLst>
              <a:path w="742950" h="1181100" extrusionOk="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 rot="-1105261">
            <a:off x="9622502" y="792837"/>
            <a:ext cx="300481" cy="477688"/>
          </a:xfrm>
          <a:custGeom>
            <a:avLst/>
            <a:gdLst/>
            <a:ahLst/>
            <a:cxnLst/>
            <a:rect l="l" t="t" r="r" b="b"/>
            <a:pathLst>
              <a:path w="742950" h="1181100" extrusionOk="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8731331" y="531391"/>
            <a:ext cx="181060" cy="154883"/>
          </a:xfrm>
          <a:custGeom>
            <a:avLst/>
            <a:gdLst/>
            <a:ahLst/>
            <a:cxnLst/>
            <a:rect l="l" t="t" r="r" b="b"/>
            <a:pathLst>
              <a:path w="790575" h="676275" extrusionOk="0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7012012" y="1177409"/>
            <a:ext cx="242798" cy="256042"/>
          </a:xfrm>
          <a:custGeom>
            <a:avLst/>
            <a:gdLst/>
            <a:ahLst/>
            <a:cxnLst/>
            <a:rect l="l" t="t" r="r" b="b"/>
            <a:pathLst>
              <a:path w="1047750" h="1104900" extrusionOk="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/>
            <a:ahLst/>
            <a:cxnLst/>
            <a:rect l="l" t="t" r="r" b="b"/>
            <a:pathLst>
              <a:path w="809625" h="1304925" extrusionOk="0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</p:grpSpPr>
        <p:sp>
          <p:nvSpPr>
            <p:cNvPr id="101" name="Google Shape;101;p1"/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 extrusionOk="0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 extrusionOk="0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9326" y="487027"/>
            <a:ext cx="326562" cy="9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9428491" y="312464"/>
            <a:ext cx="181059" cy="462707"/>
          </a:xfrm>
          <a:custGeom>
            <a:avLst/>
            <a:gdLst/>
            <a:ahLst/>
            <a:cxnLst/>
            <a:rect l="l" t="t" r="r" b="b"/>
            <a:pathLst>
              <a:path w="457699" h="1169675" extrusionOk="0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8430600" y="1157375"/>
            <a:ext cx="357318" cy="397307"/>
          </a:xfrm>
          <a:custGeom>
            <a:avLst/>
            <a:gdLst/>
            <a:ahLst/>
            <a:cxnLst/>
            <a:rect l="l" t="t" r="r" b="b"/>
            <a:pathLst>
              <a:path w="1280633" h="1423953" extrusionOk="0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8003921" y="437017"/>
            <a:ext cx="326562" cy="361802"/>
          </a:xfrm>
          <a:custGeom>
            <a:avLst/>
            <a:gdLst/>
            <a:ahLst/>
            <a:cxnLst/>
            <a:rect l="l" t="t" r="r" b="b"/>
            <a:pathLst>
              <a:path w="1285256" h="1423953" extrusionOk="0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10751425" y="267281"/>
            <a:ext cx="181582" cy="288669"/>
          </a:xfrm>
          <a:custGeom>
            <a:avLst/>
            <a:gdLst/>
            <a:ahLst/>
            <a:cxnLst/>
            <a:rect l="l" t="t" r="r" b="b"/>
            <a:pathLst>
              <a:path w="742950" h="1181100" extrusionOk="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11054717" y="634447"/>
            <a:ext cx="253120" cy="281447"/>
          </a:xfrm>
          <a:custGeom>
            <a:avLst/>
            <a:gdLst/>
            <a:ahLst/>
            <a:cxnLst/>
            <a:rect l="l" t="t" r="r" b="b"/>
            <a:pathLst>
              <a:path w="1280633" h="1423953" extrusionOk="0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 rot="-6724017">
            <a:off x="11251626" y="67657"/>
            <a:ext cx="225525" cy="249862"/>
          </a:xfrm>
          <a:custGeom>
            <a:avLst/>
            <a:gdLst/>
            <a:ahLst/>
            <a:cxnLst/>
            <a:rect l="l" t="t" r="r" b="b"/>
            <a:pathLst>
              <a:path w="1285256" h="1423953" extrusionOk="0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/>
            <a:ahLst/>
            <a:cxnLst/>
            <a:rect l="l" t="t" r="r" b="b"/>
            <a:pathLst>
              <a:path w="447675" h="1181100" extrusionOk="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/>
            <a:ahLst/>
            <a:cxnLst/>
            <a:rect l="l" t="t" r="r" b="b"/>
            <a:pathLst>
              <a:path w="742950" h="1181100" extrusionOk="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/>
            <a:ahLst/>
            <a:cxnLst/>
            <a:rect l="l" t="t" r="r" b="b"/>
            <a:pathLst>
              <a:path w="1047750" h="1104900" extrusionOk="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114469">
            <a:off x="11600491" y="261110"/>
            <a:ext cx="247131" cy="69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1dbbb30b5_1_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 sz="5200"/>
              <a:t>Data Preprocessing</a:t>
            </a:r>
            <a:endParaRPr sz="5200"/>
          </a:p>
        </p:txBody>
      </p:sp>
      <p:grpSp>
        <p:nvGrpSpPr>
          <p:cNvPr id="297" name="Google Shape;297;ge1dbbb30b5_1_4"/>
          <p:cNvGrpSpPr/>
          <p:nvPr/>
        </p:nvGrpSpPr>
        <p:grpSpPr>
          <a:xfrm>
            <a:off x="1011884" y="3249031"/>
            <a:ext cx="10214548" cy="2286000"/>
            <a:chOff x="676760" y="2727176"/>
            <a:chExt cx="7925012" cy="2286000"/>
          </a:xfrm>
        </p:grpSpPr>
        <p:sp>
          <p:nvSpPr>
            <p:cNvPr id="298" name="Google Shape;298;ge1dbbb30b5_1_4"/>
            <p:cNvSpPr/>
            <p:nvPr/>
          </p:nvSpPr>
          <p:spPr>
            <a:xfrm>
              <a:off x="676760" y="4436233"/>
              <a:ext cx="1787896" cy="576943"/>
            </a:xfrm>
            <a:custGeom>
              <a:avLst/>
              <a:gdLst/>
              <a:ahLst/>
              <a:cxnLst/>
              <a:rect l="l" t="t" r="r" b="b"/>
              <a:pathLst>
                <a:path w="1992085" h="576943" extrusionOk="0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noFill/>
            <a:ln w="508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e1dbbb30b5_1_4"/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/>
              <a:ahLst/>
              <a:cxnLst/>
              <a:rect l="l" t="t" r="r" b="b"/>
              <a:pathLst>
                <a:path w="1469571" h="576943" extrusionOk="0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noFill/>
            <a:ln w="508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e1dbbb30b5_1_4"/>
            <p:cNvSpPr/>
            <p:nvPr/>
          </p:nvSpPr>
          <p:spPr>
            <a:xfrm>
              <a:off x="3911408" y="3304119"/>
              <a:ext cx="1469571" cy="576943"/>
            </a:xfrm>
            <a:custGeom>
              <a:avLst/>
              <a:gdLst/>
              <a:ahLst/>
              <a:cxnLst/>
              <a:rect l="l" t="t" r="r" b="b"/>
              <a:pathLst>
                <a:path w="1469571" h="576943" extrusionOk="0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noFill/>
            <a:ln w="508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e1dbbb30b5_1_4"/>
            <p:cNvSpPr/>
            <p:nvPr/>
          </p:nvSpPr>
          <p:spPr>
            <a:xfrm>
              <a:off x="5361961" y="2727176"/>
              <a:ext cx="1469571" cy="576943"/>
            </a:xfrm>
            <a:custGeom>
              <a:avLst/>
              <a:gdLst/>
              <a:ahLst/>
              <a:cxnLst/>
              <a:rect l="l" t="t" r="r" b="b"/>
              <a:pathLst>
                <a:path w="1469571" h="576943" extrusionOk="0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noFill/>
            <a:ln w="508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" name="Google Shape;302;ge1dbbb30b5_1_4"/>
            <p:cNvCxnSpPr/>
            <p:nvPr/>
          </p:nvCxnSpPr>
          <p:spPr>
            <a:xfrm>
              <a:off x="6814072" y="2727176"/>
              <a:ext cx="1787700" cy="0"/>
            </a:xfrm>
            <a:prstGeom prst="straightConnector1">
              <a:avLst/>
            </a:prstGeom>
            <a:noFill/>
            <a:ln w="508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3" name="Google Shape;303;ge1dbbb30b5_1_4"/>
          <p:cNvSpPr/>
          <p:nvPr/>
        </p:nvSpPr>
        <p:spPr>
          <a:xfrm>
            <a:off x="1919879" y="5210775"/>
            <a:ext cx="626700" cy="626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e1dbbb30b5_1_4"/>
          <p:cNvSpPr/>
          <p:nvPr/>
        </p:nvSpPr>
        <p:spPr>
          <a:xfrm>
            <a:off x="3854746" y="4640537"/>
            <a:ext cx="626700" cy="626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e1dbbb30b5_1_4"/>
          <p:cNvSpPr/>
          <p:nvPr/>
        </p:nvSpPr>
        <p:spPr>
          <a:xfrm>
            <a:off x="5782630" y="4070300"/>
            <a:ext cx="626700" cy="626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1dbbb30b5_1_4"/>
          <p:cNvSpPr/>
          <p:nvPr/>
        </p:nvSpPr>
        <p:spPr>
          <a:xfrm>
            <a:off x="7735119" y="3500063"/>
            <a:ext cx="626700" cy="626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1dbbb30b5_1_4"/>
          <p:cNvSpPr/>
          <p:nvPr/>
        </p:nvSpPr>
        <p:spPr>
          <a:xfrm>
            <a:off x="9661685" y="2929826"/>
            <a:ext cx="626700" cy="6267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e1dbbb30b5_1_4"/>
          <p:cNvGrpSpPr/>
          <p:nvPr/>
        </p:nvGrpSpPr>
        <p:grpSpPr>
          <a:xfrm>
            <a:off x="2151608" y="4454473"/>
            <a:ext cx="155400" cy="630348"/>
            <a:chOff x="1408027" y="3273555"/>
            <a:chExt cx="155400" cy="630348"/>
          </a:xfrm>
        </p:grpSpPr>
        <p:sp>
          <p:nvSpPr>
            <p:cNvPr id="309" name="Google Shape;309;ge1dbbb30b5_1_4"/>
            <p:cNvSpPr/>
            <p:nvPr/>
          </p:nvSpPr>
          <p:spPr>
            <a:xfrm>
              <a:off x="1408027" y="3748503"/>
              <a:ext cx="155400" cy="155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e1dbbb30b5_1_4"/>
            <p:cNvSpPr/>
            <p:nvPr/>
          </p:nvSpPr>
          <p:spPr>
            <a:xfrm>
              <a:off x="1408027" y="3511029"/>
              <a:ext cx="155400" cy="155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e1dbbb30b5_1_4"/>
            <p:cNvSpPr/>
            <p:nvPr/>
          </p:nvSpPr>
          <p:spPr>
            <a:xfrm>
              <a:off x="1408027" y="3273555"/>
              <a:ext cx="155400" cy="1554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e1dbbb30b5_1_4"/>
          <p:cNvGrpSpPr/>
          <p:nvPr/>
        </p:nvGrpSpPr>
        <p:grpSpPr>
          <a:xfrm>
            <a:off x="4090446" y="3923625"/>
            <a:ext cx="155400" cy="630348"/>
            <a:chOff x="1408027" y="3273555"/>
            <a:chExt cx="155400" cy="630348"/>
          </a:xfrm>
        </p:grpSpPr>
        <p:sp>
          <p:nvSpPr>
            <p:cNvPr id="313" name="Google Shape;313;ge1dbbb30b5_1_4"/>
            <p:cNvSpPr/>
            <p:nvPr/>
          </p:nvSpPr>
          <p:spPr>
            <a:xfrm>
              <a:off x="1408027" y="3748503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e1dbbb30b5_1_4"/>
            <p:cNvSpPr/>
            <p:nvPr/>
          </p:nvSpPr>
          <p:spPr>
            <a:xfrm>
              <a:off x="1408027" y="351102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e1dbbb30b5_1_4"/>
            <p:cNvSpPr/>
            <p:nvPr/>
          </p:nvSpPr>
          <p:spPr>
            <a:xfrm>
              <a:off x="1408027" y="3273555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ge1dbbb30b5_1_4"/>
          <p:cNvGrpSpPr/>
          <p:nvPr/>
        </p:nvGrpSpPr>
        <p:grpSpPr>
          <a:xfrm>
            <a:off x="6018330" y="3352785"/>
            <a:ext cx="155400" cy="630348"/>
            <a:chOff x="1408027" y="3273555"/>
            <a:chExt cx="155400" cy="630348"/>
          </a:xfrm>
        </p:grpSpPr>
        <p:sp>
          <p:nvSpPr>
            <p:cNvPr id="317" name="Google Shape;317;ge1dbbb30b5_1_4"/>
            <p:cNvSpPr/>
            <p:nvPr/>
          </p:nvSpPr>
          <p:spPr>
            <a:xfrm>
              <a:off x="1408027" y="3748503"/>
              <a:ext cx="155400" cy="15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e1dbbb30b5_1_4"/>
            <p:cNvSpPr/>
            <p:nvPr/>
          </p:nvSpPr>
          <p:spPr>
            <a:xfrm>
              <a:off x="1408027" y="3511029"/>
              <a:ext cx="155400" cy="15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e1dbbb30b5_1_4"/>
            <p:cNvSpPr/>
            <p:nvPr/>
          </p:nvSpPr>
          <p:spPr>
            <a:xfrm>
              <a:off x="1408027" y="3273555"/>
              <a:ext cx="155400" cy="15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ge1dbbb30b5_1_4"/>
          <p:cNvGrpSpPr/>
          <p:nvPr/>
        </p:nvGrpSpPr>
        <p:grpSpPr>
          <a:xfrm>
            <a:off x="7970818" y="4253543"/>
            <a:ext cx="155400" cy="630348"/>
            <a:chOff x="1408027" y="3273555"/>
            <a:chExt cx="155400" cy="630348"/>
          </a:xfrm>
        </p:grpSpPr>
        <p:sp>
          <p:nvSpPr>
            <p:cNvPr id="321" name="Google Shape;321;ge1dbbb30b5_1_4"/>
            <p:cNvSpPr/>
            <p:nvPr/>
          </p:nvSpPr>
          <p:spPr>
            <a:xfrm>
              <a:off x="1408027" y="3748503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e1dbbb30b5_1_4"/>
            <p:cNvSpPr/>
            <p:nvPr/>
          </p:nvSpPr>
          <p:spPr>
            <a:xfrm>
              <a:off x="1408027" y="351102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e1dbbb30b5_1_4"/>
            <p:cNvSpPr/>
            <p:nvPr/>
          </p:nvSpPr>
          <p:spPr>
            <a:xfrm>
              <a:off x="1408027" y="3273555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ge1dbbb30b5_1_4"/>
          <p:cNvGrpSpPr/>
          <p:nvPr/>
        </p:nvGrpSpPr>
        <p:grpSpPr>
          <a:xfrm>
            <a:off x="9897384" y="3680387"/>
            <a:ext cx="155400" cy="630348"/>
            <a:chOff x="1408027" y="3273555"/>
            <a:chExt cx="155400" cy="630348"/>
          </a:xfrm>
        </p:grpSpPr>
        <p:sp>
          <p:nvSpPr>
            <p:cNvPr id="325" name="Google Shape;325;ge1dbbb30b5_1_4"/>
            <p:cNvSpPr/>
            <p:nvPr/>
          </p:nvSpPr>
          <p:spPr>
            <a:xfrm>
              <a:off x="1408027" y="3748503"/>
              <a:ext cx="155400" cy="155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e1dbbb30b5_1_4"/>
            <p:cNvSpPr/>
            <p:nvPr/>
          </p:nvSpPr>
          <p:spPr>
            <a:xfrm>
              <a:off x="1408027" y="3511029"/>
              <a:ext cx="155400" cy="155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ge1dbbb30b5_1_4"/>
            <p:cNvSpPr/>
            <p:nvPr/>
          </p:nvSpPr>
          <p:spPr>
            <a:xfrm>
              <a:off x="1408027" y="3273555"/>
              <a:ext cx="155400" cy="155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ge1dbbb30b5_1_4"/>
          <p:cNvGrpSpPr/>
          <p:nvPr/>
        </p:nvGrpSpPr>
        <p:grpSpPr>
          <a:xfrm>
            <a:off x="1139736" y="3026495"/>
            <a:ext cx="2179138" cy="1400619"/>
            <a:chOff x="1769122" y="1766708"/>
            <a:chExt cx="1470900" cy="1400619"/>
          </a:xfrm>
        </p:grpSpPr>
        <p:sp>
          <p:nvSpPr>
            <p:cNvPr id="329" name="Google Shape;329;ge1dbbb30b5_1_4"/>
            <p:cNvSpPr txBox="1"/>
            <p:nvPr/>
          </p:nvSpPr>
          <p:spPr>
            <a:xfrm>
              <a:off x="1773019" y="2012928"/>
              <a:ext cx="14631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3F3F3F"/>
                  </a:solidFill>
                </a:rPr>
                <a:t>Training Data features and observations are read into a dataframe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</a:endParaRPr>
            </a:p>
            <a:p>
              <a:pPr marL="4572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</a:endParaRPr>
            </a:p>
          </p:txBody>
        </p:sp>
        <p:sp>
          <p:nvSpPr>
            <p:cNvPr id="330" name="Google Shape;330;ge1dbbb30b5_1_4"/>
            <p:cNvSpPr txBox="1"/>
            <p:nvPr/>
          </p:nvSpPr>
          <p:spPr>
            <a:xfrm>
              <a:off x="1769122" y="1766708"/>
              <a:ext cx="14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Training Data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ge1dbbb30b5_1_4"/>
          <p:cNvGrpSpPr/>
          <p:nvPr/>
        </p:nvGrpSpPr>
        <p:grpSpPr>
          <a:xfrm>
            <a:off x="3161196" y="2507129"/>
            <a:ext cx="2014823" cy="800321"/>
            <a:chOff x="1715963" y="1766707"/>
            <a:chExt cx="1471641" cy="800321"/>
          </a:xfrm>
        </p:grpSpPr>
        <p:sp>
          <p:nvSpPr>
            <p:cNvPr id="332" name="Google Shape;332;ge1dbbb30b5_1_4"/>
            <p:cNvSpPr txBox="1"/>
            <p:nvPr/>
          </p:nvSpPr>
          <p:spPr>
            <a:xfrm>
              <a:off x="1724504" y="2012928"/>
              <a:ext cx="1463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3F3F3F"/>
                  </a:solidFill>
                </a:rPr>
                <a:t>Target feature is label encoded (0 - 9)</a:t>
              </a:r>
              <a:r>
                <a:rPr lang="en-US">
                  <a:solidFill>
                    <a:srgbClr val="3F3F3F"/>
                  </a:solidFill>
                </a:rPr>
                <a:t> </a:t>
              </a:r>
              <a:r>
                <a:rPr lang="en-US" sz="13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e1dbbb30b5_1_4"/>
            <p:cNvSpPr txBox="1"/>
            <p:nvPr/>
          </p:nvSpPr>
          <p:spPr>
            <a:xfrm>
              <a:off x="1715963" y="1766707"/>
              <a:ext cx="14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Label Encoding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ge1dbbb30b5_1_4"/>
          <p:cNvGrpSpPr/>
          <p:nvPr/>
        </p:nvGrpSpPr>
        <p:grpSpPr>
          <a:xfrm>
            <a:off x="5089068" y="1946467"/>
            <a:ext cx="2014836" cy="1215821"/>
            <a:chOff x="1715954" y="1766707"/>
            <a:chExt cx="1471650" cy="1215821"/>
          </a:xfrm>
        </p:grpSpPr>
        <p:sp>
          <p:nvSpPr>
            <p:cNvPr id="335" name="Google Shape;335;ge1dbbb30b5_1_4"/>
            <p:cNvSpPr txBox="1"/>
            <p:nvPr/>
          </p:nvSpPr>
          <p:spPr>
            <a:xfrm>
              <a:off x="1724504" y="2012928"/>
              <a:ext cx="1463100" cy="9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3F3F3F"/>
                  </a:solidFill>
                </a:rPr>
                <a:t>The uploaded mp3 on the GUI is read using pydub</a:t>
              </a:r>
              <a:endParaRPr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e1dbbb30b5_1_4"/>
            <p:cNvSpPr txBox="1"/>
            <p:nvPr/>
          </p:nvSpPr>
          <p:spPr>
            <a:xfrm>
              <a:off x="1715954" y="1766707"/>
              <a:ext cx="14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Test Data 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ge1dbbb30b5_1_4"/>
          <p:cNvGrpSpPr/>
          <p:nvPr/>
        </p:nvGrpSpPr>
        <p:grpSpPr>
          <a:xfrm>
            <a:off x="6875276" y="5051223"/>
            <a:ext cx="2180976" cy="1262027"/>
            <a:chOff x="1594501" y="1766707"/>
            <a:chExt cx="1593000" cy="1262027"/>
          </a:xfrm>
        </p:grpSpPr>
        <p:sp>
          <p:nvSpPr>
            <p:cNvPr id="338" name="Google Shape;338;ge1dbbb30b5_1_4"/>
            <p:cNvSpPr txBox="1"/>
            <p:nvPr/>
          </p:nvSpPr>
          <p:spPr>
            <a:xfrm>
              <a:off x="1594501" y="2012934"/>
              <a:ext cx="15930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3F3F3F"/>
                  </a:solidFill>
                </a:rPr>
                <a:t>.mp3 file is converted to .wav to generate the sound waves and signals</a:t>
              </a:r>
              <a:r>
                <a:rPr lang="en-US" sz="15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e1dbbb30b5_1_4"/>
            <p:cNvSpPr txBox="1"/>
            <p:nvPr/>
          </p:nvSpPr>
          <p:spPr>
            <a:xfrm>
              <a:off x="1715370" y="1766707"/>
              <a:ext cx="14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.wav Conversion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ge1dbbb30b5_1_4"/>
          <p:cNvGrpSpPr/>
          <p:nvPr/>
        </p:nvGrpSpPr>
        <p:grpSpPr>
          <a:xfrm>
            <a:off x="8758899" y="4493486"/>
            <a:ext cx="2432343" cy="1723714"/>
            <a:chOff x="1563136" y="1766707"/>
            <a:chExt cx="1776600" cy="1723714"/>
          </a:xfrm>
        </p:grpSpPr>
        <p:sp>
          <p:nvSpPr>
            <p:cNvPr id="341" name="Google Shape;341;ge1dbbb30b5_1_4"/>
            <p:cNvSpPr txBox="1"/>
            <p:nvPr/>
          </p:nvSpPr>
          <p:spPr>
            <a:xfrm>
              <a:off x="1563136" y="2012921"/>
              <a:ext cx="17766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3F3F3F"/>
                  </a:solidFill>
                </a:rPr>
                <a:t>Features are extracted from the .wav file, and the file is observed at a byte level (1 row = 1 byte). Data stored in new dataframe.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e1dbbb30b5_1_4"/>
            <p:cNvSpPr txBox="1"/>
            <p:nvPr/>
          </p:nvSpPr>
          <p:spPr>
            <a:xfrm>
              <a:off x="1715954" y="1766707"/>
              <a:ext cx="147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Feature Extraction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dbbb30b5_0_56"/>
          <p:cNvSpPr txBox="1"/>
          <p:nvPr/>
        </p:nvSpPr>
        <p:spPr>
          <a:xfrm>
            <a:off x="3463353" y="3013500"/>
            <a:ext cx="2959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Modeling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ge1dbbb30b5_0_56"/>
          <p:cNvGrpSpPr/>
          <p:nvPr/>
        </p:nvGrpSpPr>
        <p:grpSpPr>
          <a:xfrm>
            <a:off x="4572005" y="1660672"/>
            <a:ext cx="3027644" cy="4445790"/>
            <a:chOff x="4391246" y="1416113"/>
            <a:chExt cx="3027644" cy="4445790"/>
          </a:xfrm>
        </p:grpSpPr>
        <p:grpSp>
          <p:nvGrpSpPr>
            <p:cNvPr id="349" name="Google Shape;349;ge1dbbb30b5_0_56"/>
            <p:cNvGrpSpPr/>
            <p:nvPr/>
          </p:nvGrpSpPr>
          <p:grpSpPr>
            <a:xfrm>
              <a:off x="4992454" y="1416113"/>
              <a:ext cx="2426436" cy="3512550"/>
              <a:chOff x="7003258" y="2006049"/>
              <a:chExt cx="2703851" cy="3914141"/>
            </a:xfrm>
          </p:grpSpPr>
          <p:sp>
            <p:nvSpPr>
              <p:cNvPr id="350" name="Google Shape;350;ge1dbbb30b5_0_56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ge1dbbb30b5_0_56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ge1dbbb30b5_0_56"/>
            <p:cNvSpPr/>
            <p:nvPr/>
          </p:nvSpPr>
          <p:spPr>
            <a:xfrm>
              <a:off x="4391246" y="5195003"/>
              <a:ext cx="2559300" cy="6669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ge1dbbb30b5_0_56"/>
          <p:cNvGrpSpPr/>
          <p:nvPr/>
        </p:nvGrpSpPr>
        <p:grpSpPr>
          <a:xfrm>
            <a:off x="5230604" y="246445"/>
            <a:ext cx="1730740" cy="244500"/>
            <a:chOff x="435935" y="648585"/>
            <a:chExt cx="1730740" cy="244500"/>
          </a:xfrm>
        </p:grpSpPr>
        <p:sp>
          <p:nvSpPr>
            <p:cNvPr id="354" name="Google Shape;354;ge1dbbb30b5_0_56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e1dbbb30b5_0_56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e1dbbb30b5_0_56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e1dbbb30b5_0_56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e1dbbb30b5_0_56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e1dbbb30b5_0_56"/>
            <p:cNvSpPr/>
            <p:nvPr/>
          </p:nvSpPr>
          <p:spPr>
            <a:xfrm>
              <a:off x="1922175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ge1dbbb30b5_0_56"/>
          <p:cNvSpPr/>
          <p:nvPr/>
        </p:nvSpPr>
        <p:spPr>
          <a:xfrm>
            <a:off x="3104958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e1dbbb30b5_0_56"/>
          <p:cNvSpPr txBox="1"/>
          <p:nvPr/>
        </p:nvSpPr>
        <p:spPr>
          <a:xfrm>
            <a:off x="3040000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4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1dbbb30b5_0_20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Multilayer Perceptron</a:t>
            </a:r>
            <a:endParaRPr/>
          </a:p>
        </p:txBody>
      </p:sp>
      <p:pic>
        <p:nvPicPr>
          <p:cNvPr id="367" name="Google Shape;367;ge1dbbb30b5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150" y="2459250"/>
            <a:ext cx="5552475" cy="30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e1dbbb30b5_0_200"/>
          <p:cNvSpPr txBox="1"/>
          <p:nvPr/>
        </p:nvSpPr>
        <p:spPr>
          <a:xfrm>
            <a:off x="726150" y="3049800"/>
            <a:ext cx="5067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Feedforward artificial neural network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Consists of three or more layers: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Input, Hidden Output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Utilizes backpropagation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Supervised learning technique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Benefits: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distinguish data that is not linearly separable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perform regression or classification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1dbbb30b5_0_31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Decision Tree</a:t>
            </a:r>
            <a:endParaRPr/>
          </a:p>
        </p:txBody>
      </p:sp>
      <p:pic>
        <p:nvPicPr>
          <p:cNvPr id="374" name="Google Shape;374;ge1dbbb30b5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325" y="2174950"/>
            <a:ext cx="5654050" cy="40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e1dbbb30b5_0_311"/>
          <p:cNvSpPr txBox="1"/>
          <p:nvPr/>
        </p:nvSpPr>
        <p:spPr>
          <a:xfrm>
            <a:off x="806800" y="2767950"/>
            <a:ext cx="4695600" cy="2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Consists of a root node and its successor children nodes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Each node is split into binary groups based on a threshold of one of the features in the dataset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Recursive partitioning continuously occurs until a subset of a node all have the same features, in which case they are grouped as a class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Benefits: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Easy to read and interpret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Less data cleaning is required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1dbbb30b5_1_6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Modeling</a:t>
            </a:r>
            <a:endParaRPr/>
          </a:p>
        </p:txBody>
      </p:sp>
      <p:grpSp>
        <p:nvGrpSpPr>
          <p:cNvPr id="381" name="Google Shape;381;ge1dbbb30b5_1_60"/>
          <p:cNvGrpSpPr/>
          <p:nvPr/>
        </p:nvGrpSpPr>
        <p:grpSpPr>
          <a:xfrm rot="5400000" flipH="1">
            <a:off x="7883910" y="3007479"/>
            <a:ext cx="1020689" cy="1880286"/>
            <a:chOff x="7236296" y="2503826"/>
            <a:chExt cx="1020689" cy="1880286"/>
          </a:xfrm>
        </p:grpSpPr>
        <p:sp>
          <p:nvSpPr>
            <p:cNvPr id="382" name="Google Shape;382;ge1dbbb30b5_1_60"/>
            <p:cNvSpPr/>
            <p:nvPr/>
          </p:nvSpPr>
          <p:spPr>
            <a:xfrm rot="5400000">
              <a:off x="7474772" y="4132112"/>
              <a:ext cx="216000" cy="2880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e1dbbb30b5_1_60"/>
            <p:cNvSpPr/>
            <p:nvPr/>
          </p:nvSpPr>
          <p:spPr>
            <a:xfrm rot="10800000">
              <a:off x="7236296" y="34697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e1dbbb30b5_1_60"/>
            <p:cNvSpPr/>
            <p:nvPr/>
          </p:nvSpPr>
          <p:spPr>
            <a:xfrm>
              <a:off x="7835185" y="2503826"/>
              <a:ext cx="421800" cy="363600"/>
            </a:xfrm>
            <a:prstGeom prst="triangle">
              <a:avLst>
                <a:gd name="adj" fmla="val 50000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e1dbbb30b5_1_60"/>
            <p:cNvSpPr/>
            <p:nvPr/>
          </p:nvSpPr>
          <p:spPr>
            <a:xfrm>
              <a:off x="7938064" y="2758617"/>
              <a:ext cx="216000" cy="11880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ge1dbbb30b5_1_60"/>
          <p:cNvGrpSpPr/>
          <p:nvPr/>
        </p:nvGrpSpPr>
        <p:grpSpPr>
          <a:xfrm>
            <a:off x="5328500" y="5030510"/>
            <a:ext cx="2474213" cy="965883"/>
            <a:chOff x="5782772" y="2503826"/>
            <a:chExt cx="2474213" cy="965883"/>
          </a:xfrm>
        </p:grpSpPr>
        <p:sp>
          <p:nvSpPr>
            <p:cNvPr id="387" name="Google Shape;387;ge1dbbb30b5_1_60"/>
            <p:cNvSpPr/>
            <p:nvPr/>
          </p:nvSpPr>
          <p:spPr>
            <a:xfrm rot="5400000">
              <a:off x="6646772" y="2389709"/>
              <a:ext cx="216000" cy="19440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e1dbbb30b5_1_60"/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e1dbbb30b5_1_60"/>
            <p:cNvSpPr/>
            <p:nvPr/>
          </p:nvSpPr>
          <p:spPr>
            <a:xfrm>
              <a:off x="7835185" y="2503826"/>
              <a:ext cx="421800" cy="363600"/>
            </a:xfrm>
            <a:prstGeom prst="triangle">
              <a:avLst>
                <a:gd name="adj" fmla="val 50000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e1dbbb30b5_1_60"/>
            <p:cNvSpPr/>
            <p:nvPr/>
          </p:nvSpPr>
          <p:spPr>
            <a:xfrm>
              <a:off x="7938064" y="2758617"/>
              <a:ext cx="216000" cy="2538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ge1dbbb30b5_1_60"/>
          <p:cNvSpPr/>
          <p:nvPr/>
        </p:nvSpPr>
        <p:spPr>
          <a:xfrm>
            <a:off x="1002976" y="2041123"/>
            <a:ext cx="630900" cy="630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e1dbbb30b5_1_60"/>
          <p:cNvSpPr/>
          <p:nvPr/>
        </p:nvSpPr>
        <p:spPr>
          <a:xfrm>
            <a:off x="1002976" y="4405395"/>
            <a:ext cx="630900" cy="63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e1dbbb30b5_1_60"/>
          <p:cNvSpPr/>
          <p:nvPr/>
        </p:nvSpPr>
        <p:spPr>
          <a:xfrm>
            <a:off x="1002976" y="3617305"/>
            <a:ext cx="630900" cy="630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e1dbbb30b5_1_60"/>
          <p:cNvSpPr/>
          <p:nvPr/>
        </p:nvSpPr>
        <p:spPr>
          <a:xfrm>
            <a:off x="1002976" y="2829214"/>
            <a:ext cx="630900" cy="63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ge1dbbb30b5_1_60"/>
          <p:cNvGrpSpPr/>
          <p:nvPr/>
        </p:nvGrpSpPr>
        <p:grpSpPr>
          <a:xfrm>
            <a:off x="10623487" y="932578"/>
            <a:ext cx="498900" cy="1226205"/>
            <a:chOff x="7793200" y="677601"/>
            <a:chExt cx="498900" cy="1226205"/>
          </a:xfrm>
        </p:grpSpPr>
        <p:sp>
          <p:nvSpPr>
            <p:cNvPr id="396" name="Google Shape;396;ge1dbbb30b5_1_60"/>
            <p:cNvSpPr/>
            <p:nvPr/>
          </p:nvSpPr>
          <p:spPr>
            <a:xfrm>
              <a:off x="7934655" y="1091106"/>
              <a:ext cx="216000" cy="8127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e1dbbb30b5_1_60"/>
            <p:cNvSpPr/>
            <p:nvPr/>
          </p:nvSpPr>
          <p:spPr>
            <a:xfrm>
              <a:off x="7793200" y="677601"/>
              <a:ext cx="498900" cy="430200"/>
            </a:xfrm>
            <a:prstGeom prst="triangle">
              <a:avLst>
                <a:gd name="adj" fmla="val 50000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ge1dbbb30b5_1_60"/>
          <p:cNvGrpSpPr/>
          <p:nvPr/>
        </p:nvGrpSpPr>
        <p:grpSpPr>
          <a:xfrm>
            <a:off x="1219664" y="5713008"/>
            <a:ext cx="3319434" cy="1145851"/>
            <a:chOff x="-625881" y="5458030"/>
            <a:chExt cx="3319434" cy="1145851"/>
          </a:xfrm>
        </p:grpSpPr>
        <p:sp>
          <p:nvSpPr>
            <p:cNvPr id="399" name="Google Shape;399;ge1dbbb30b5_1_60"/>
            <p:cNvSpPr/>
            <p:nvPr/>
          </p:nvSpPr>
          <p:spPr>
            <a:xfrm>
              <a:off x="-625881" y="5538874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e1dbbb30b5_1_60"/>
            <p:cNvSpPr/>
            <p:nvPr/>
          </p:nvSpPr>
          <p:spPr>
            <a:xfrm>
              <a:off x="-625881" y="5955881"/>
              <a:ext cx="216000" cy="6480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ge1dbbb30b5_1_60"/>
            <p:cNvSpPr/>
            <p:nvPr/>
          </p:nvSpPr>
          <p:spPr>
            <a:xfrm rot="5400000">
              <a:off x="961967" y="4386873"/>
              <a:ext cx="216000" cy="25200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ge1dbbb30b5_1_60"/>
            <p:cNvSpPr/>
            <p:nvPr/>
          </p:nvSpPr>
          <p:spPr>
            <a:xfrm rot="5400000">
              <a:off x="2300853" y="5487130"/>
              <a:ext cx="421800" cy="363600"/>
            </a:xfrm>
            <a:prstGeom prst="triangle">
              <a:avLst>
                <a:gd name="adj" fmla="val 50000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ge1dbbb30b5_1_60"/>
          <p:cNvGrpSpPr/>
          <p:nvPr/>
        </p:nvGrpSpPr>
        <p:grpSpPr>
          <a:xfrm>
            <a:off x="10066559" y="2758804"/>
            <a:ext cx="1020713" cy="965883"/>
            <a:chOff x="7236272" y="2503826"/>
            <a:chExt cx="1020713" cy="965883"/>
          </a:xfrm>
        </p:grpSpPr>
        <p:sp>
          <p:nvSpPr>
            <p:cNvPr id="404" name="Google Shape;404;ge1dbbb30b5_1_60"/>
            <p:cNvSpPr/>
            <p:nvPr/>
          </p:nvSpPr>
          <p:spPr>
            <a:xfrm rot="5400000">
              <a:off x="7373522" y="3116459"/>
              <a:ext cx="216000" cy="4905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e1dbbb30b5_1_60"/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e1dbbb30b5_1_60"/>
            <p:cNvSpPr/>
            <p:nvPr/>
          </p:nvSpPr>
          <p:spPr>
            <a:xfrm>
              <a:off x="7835185" y="2503826"/>
              <a:ext cx="421800" cy="363600"/>
            </a:xfrm>
            <a:prstGeom prst="triangle">
              <a:avLst>
                <a:gd name="adj" fmla="val 50000"/>
              </a:avLst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e1dbbb30b5_1_60"/>
            <p:cNvSpPr/>
            <p:nvPr/>
          </p:nvSpPr>
          <p:spPr>
            <a:xfrm>
              <a:off x="7938064" y="2758617"/>
              <a:ext cx="216000" cy="253800"/>
            </a:xfrm>
            <a:prstGeom prst="rect">
              <a:avLst/>
            </a:prstGeom>
            <a:solidFill>
              <a:srgbClr val="FED8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ge1dbbb30b5_1_60"/>
          <p:cNvSpPr/>
          <p:nvPr/>
        </p:nvSpPr>
        <p:spPr>
          <a:xfrm>
            <a:off x="4545343" y="5485499"/>
            <a:ext cx="810000" cy="8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e1dbbb30b5_1_60"/>
          <p:cNvSpPr/>
          <p:nvPr/>
        </p:nvSpPr>
        <p:spPr>
          <a:xfrm>
            <a:off x="7168893" y="4214787"/>
            <a:ext cx="810000" cy="81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e1dbbb30b5_1_60"/>
          <p:cNvSpPr/>
          <p:nvPr/>
        </p:nvSpPr>
        <p:spPr>
          <a:xfrm>
            <a:off x="9332007" y="3197272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e1dbbb30b5_1_60"/>
          <p:cNvSpPr/>
          <p:nvPr/>
        </p:nvSpPr>
        <p:spPr>
          <a:xfrm>
            <a:off x="10461434" y="1978275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ge1dbbb30b5_1_60"/>
          <p:cNvGrpSpPr/>
          <p:nvPr/>
        </p:nvGrpSpPr>
        <p:grpSpPr>
          <a:xfrm>
            <a:off x="1752381" y="2057825"/>
            <a:ext cx="8474186" cy="777300"/>
            <a:chOff x="6210998" y="1490155"/>
            <a:chExt cx="4939488" cy="777300"/>
          </a:xfrm>
        </p:grpSpPr>
        <p:sp>
          <p:nvSpPr>
            <p:cNvPr id="413" name="Google Shape;413;ge1dbbb30b5_1_60"/>
            <p:cNvSpPr txBox="1"/>
            <p:nvPr/>
          </p:nvSpPr>
          <p:spPr>
            <a:xfrm>
              <a:off x="6210998" y="1504645"/>
              <a:ext cx="293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Create Network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ge1dbbb30b5_1_60"/>
            <p:cNvSpPr txBox="1"/>
            <p:nvPr/>
          </p:nvSpPr>
          <p:spPr>
            <a:xfrm>
              <a:off x="8218587" y="1490155"/>
              <a:ext cx="2931900" cy="7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 i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MLPClassifier(</a:t>
              </a:r>
              <a:endParaRPr sz="10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00" i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hidden_layer_sizes=(60,100,60),max_iter=10000,learning_rate='invscaling,solver="adam", activation='tanh', alpha= 0.0001)</a:t>
              </a:r>
              <a:endParaRPr/>
            </a:p>
          </p:txBody>
        </p:sp>
      </p:grpSp>
      <p:grpSp>
        <p:nvGrpSpPr>
          <p:cNvPr id="415" name="Google Shape;415;ge1dbbb30b5_1_60"/>
          <p:cNvGrpSpPr/>
          <p:nvPr/>
        </p:nvGrpSpPr>
        <p:grpSpPr>
          <a:xfrm>
            <a:off x="1752674" y="2789437"/>
            <a:ext cx="5145191" cy="584693"/>
            <a:chOff x="6210998" y="1433695"/>
            <a:chExt cx="2931900" cy="584693"/>
          </a:xfrm>
        </p:grpSpPr>
        <p:sp>
          <p:nvSpPr>
            <p:cNvPr id="416" name="Google Shape;416;ge1dbbb30b5_1_60"/>
            <p:cNvSpPr txBox="1"/>
            <p:nvPr/>
          </p:nvSpPr>
          <p:spPr>
            <a:xfrm>
              <a:off x="6210998" y="1433695"/>
              <a:ext cx="293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Fit Data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e1dbbb30b5_1_60"/>
            <p:cNvSpPr txBox="1"/>
            <p:nvPr/>
          </p:nvSpPr>
          <p:spPr>
            <a:xfrm>
              <a:off x="6210998" y="1741488"/>
              <a:ext cx="2931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Using the NN classifier, </a:t>
              </a:r>
              <a:r>
                <a:rPr lang="en-US" sz="1200">
                  <a:solidFill>
                    <a:srgbClr val="212529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train the model on data matrix (X) and target (y)</a:t>
              </a:r>
              <a:endParaRPr sz="1200">
                <a:solidFill>
                  <a:srgbClr val="3F3F3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ge1dbbb30b5_1_60"/>
          <p:cNvGrpSpPr/>
          <p:nvPr/>
        </p:nvGrpSpPr>
        <p:grpSpPr>
          <a:xfrm>
            <a:off x="1752381" y="3577547"/>
            <a:ext cx="5029968" cy="710518"/>
            <a:chOff x="6210998" y="1433695"/>
            <a:chExt cx="2931900" cy="710518"/>
          </a:xfrm>
        </p:grpSpPr>
        <p:sp>
          <p:nvSpPr>
            <p:cNvPr id="419" name="Google Shape;419;ge1dbbb30b5_1_60"/>
            <p:cNvSpPr txBox="1"/>
            <p:nvPr/>
          </p:nvSpPr>
          <p:spPr>
            <a:xfrm>
              <a:off x="6210998" y="1433695"/>
              <a:ext cx="293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Classify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e1dbbb30b5_1_60"/>
            <p:cNvSpPr txBox="1"/>
            <p:nvPr/>
          </p:nvSpPr>
          <p:spPr>
            <a:xfrm>
              <a:off x="6210998" y="1682513"/>
              <a:ext cx="293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12529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Predict the uploaded .mp3 data using the multi-layer perceptron classifier</a:t>
              </a:r>
              <a:endParaRPr sz="1200">
                <a:solidFill>
                  <a:srgbClr val="3F3F3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ge1dbbb30b5_1_60"/>
          <p:cNvGrpSpPr/>
          <p:nvPr/>
        </p:nvGrpSpPr>
        <p:grpSpPr>
          <a:xfrm>
            <a:off x="1752381" y="4365637"/>
            <a:ext cx="5029968" cy="895318"/>
            <a:chOff x="6210998" y="1433695"/>
            <a:chExt cx="2931900" cy="895318"/>
          </a:xfrm>
        </p:grpSpPr>
        <p:sp>
          <p:nvSpPr>
            <p:cNvPr id="422" name="Google Shape;422;ge1dbbb30b5_1_60"/>
            <p:cNvSpPr txBox="1"/>
            <p:nvPr/>
          </p:nvSpPr>
          <p:spPr>
            <a:xfrm>
              <a:off x="6210998" y="1433695"/>
              <a:ext cx="293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Result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e1dbbb30b5_1_60"/>
            <p:cNvSpPr txBox="1"/>
            <p:nvPr/>
          </p:nvSpPr>
          <p:spPr>
            <a:xfrm>
              <a:off x="6210998" y="1682513"/>
              <a:ext cx="2931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Display the classification report, the audio Monophonic Waveform, and the classified music genre.</a:t>
              </a:r>
              <a:endParaRPr sz="1200">
                <a:solidFill>
                  <a:schemeClr val="dk1"/>
                </a:solidFill>
                <a:highlight>
                  <a:schemeClr val="lt1"/>
                </a:highlight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ge1dbbb30b5_1_60"/>
          <p:cNvSpPr txBox="1"/>
          <p:nvPr/>
        </p:nvSpPr>
        <p:spPr>
          <a:xfrm>
            <a:off x="1083306" y="2156549"/>
            <a:ext cx="4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e1dbbb30b5_1_60"/>
          <p:cNvSpPr txBox="1"/>
          <p:nvPr/>
        </p:nvSpPr>
        <p:spPr>
          <a:xfrm>
            <a:off x="1083306" y="2944639"/>
            <a:ext cx="4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e1dbbb30b5_1_60"/>
          <p:cNvSpPr txBox="1"/>
          <p:nvPr/>
        </p:nvSpPr>
        <p:spPr>
          <a:xfrm>
            <a:off x="1083306" y="3732731"/>
            <a:ext cx="4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e1dbbb30b5_1_60"/>
          <p:cNvSpPr txBox="1"/>
          <p:nvPr/>
        </p:nvSpPr>
        <p:spPr>
          <a:xfrm>
            <a:off x="1083306" y="4520821"/>
            <a:ext cx="47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0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e1dbbb30b5_1_60"/>
          <p:cNvSpPr/>
          <p:nvPr/>
        </p:nvSpPr>
        <p:spPr>
          <a:xfrm flipH="1">
            <a:off x="4753207" y="5713007"/>
            <a:ext cx="397237" cy="403477"/>
          </a:xfrm>
          <a:custGeom>
            <a:avLst/>
            <a:gdLst/>
            <a:ahLst/>
            <a:cxnLst/>
            <a:rect l="l" t="t" r="r" b="b"/>
            <a:pathLst>
              <a:path w="3242753" h="3227814" extrusionOk="0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e1dbbb30b5_1_60"/>
          <p:cNvSpPr/>
          <p:nvPr/>
        </p:nvSpPr>
        <p:spPr>
          <a:xfrm>
            <a:off x="9604740" y="3441466"/>
            <a:ext cx="257069" cy="340200"/>
          </a:xfrm>
          <a:custGeom>
            <a:avLst/>
            <a:gdLst/>
            <a:ahLst/>
            <a:cxnLst/>
            <a:rect l="l" t="t" r="r" b="b"/>
            <a:pathLst>
              <a:path w="2448272" h="3240000" extrusionOk="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e1dbbb30b5_1_60"/>
          <p:cNvSpPr/>
          <p:nvPr/>
        </p:nvSpPr>
        <p:spPr>
          <a:xfrm>
            <a:off x="10701298" y="2223377"/>
            <a:ext cx="342584" cy="352006"/>
          </a:xfrm>
          <a:custGeom>
            <a:avLst/>
            <a:gdLst/>
            <a:ahLst/>
            <a:cxnLst/>
            <a:rect l="l" t="t" r="r" b="b"/>
            <a:pathLst>
              <a:path w="3186824" h="3060919" extrusionOk="0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e1dbbb30b5_1_60"/>
          <p:cNvSpPr/>
          <p:nvPr/>
        </p:nvSpPr>
        <p:spPr>
          <a:xfrm rot="2700000">
            <a:off x="7438969" y="4387720"/>
            <a:ext cx="268334" cy="481073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e1dbbb30b5_1_60"/>
          <p:cNvSpPr txBox="1"/>
          <p:nvPr/>
        </p:nvSpPr>
        <p:spPr>
          <a:xfrm>
            <a:off x="1752306" y="2342223"/>
            <a:ext cx="503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Cross-Validation - GridSearchCV</a:t>
            </a:r>
            <a:endParaRPr sz="1200">
              <a:solidFill>
                <a:srgbClr val="3F3F3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1dbbb30b5_0_72"/>
          <p:cNvSpPr txBox="1"/>
          <p:nvPr/>
        </p:nvSpPr>
        <p:spPr>
          <a:xfrm>
            <a:off x="3991678" y="3013500"/>
            <a:ext cx="2430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Results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ge1dbbb30b5_0_72"/>
          <p:cNvGrpSpPr/>
          <p:nvPr/>
        </p:nvGrpSpPr>
        <p:grpSpPr>
          <a:xfrm>
            <a:off x="4572005" y="1660672"/>
            <a:ext cx="3027644" cy="4445790"/>
            <a:chOff x="4391246" y="1416113"/>
            <a:chExt cx="3027644" cy="4445790"/>
          </a:xfrm>
        </p:grpSpPr>
        <p:grpSp>
          <p:nvGrpSpPr>
            <p:cNvPr id="439" name="Google Shape;439;ge1dbbb30b5_0_72"/>
            <p:cNvGrpSpPr/>
            <p:nvPr/>
          </p:nvGrpSpPr>
          <p:grpSpPr>
            <a:xfrm>
              <a:off x="4992454" y="1416113"/>
              <a:ext cx="2426436" cy="3512550"/>
              <a:chOff x="7003258" y="2006049"/>
              <a:chExt cx="2703851" cy="3914141"/>
            </a:xfrm>
          </p:grpSpPr>
          <p:sp>
            <p:nvSpPr>
              <p:cNvPr id="440" name="Google Shape;440;ge1dbbb30b5_0_72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ge1dbbb30b5_0_72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2" name="Google Shape;442;ge1dbbb30b5_0_72"/>
            <p:cNvSpPr/>
            <p:nvPr/>
          </p:nvSpPr>
          <p:spPr>
            <a:xfrm>
              <a:off x="4391246" y="5195003"/>
              <a:ext cx="2559300" cy="6669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ge1dbbb30b5_0_72"/>
          <p:cNvGrpSpPr/>
          <p:nvPr/>
        </p:nvGrpSpPr>
        <p:grpSpPr>
          <a:xfrm>
            <a:off x="5230604" y="246445"/>
            <a:ext cx="1730740" cy="244500"/>
            <a:chOff x="435935" y="648585"/>
            <a:chExt cx="1730740" cy="244500"/>
          </a:xfrm>
        </p:grpSpPr>
        <p:sp>
          <p:nvSpPr>
            <p:cNvPr id="444" name="Google Shape;444;ge1dbbb30b5_0_72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e1dbbb30b5_0_72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e1dbbb30b5_0_72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e1dbbb30b5_0_72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e1dbbb30b5_0_72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e1dbbb30b5_0_72"/>
            <p:cNvSpPr/>
            <p:nvPr/>
          </p:nvSpPr>
          <p:spPr>
            <a:xfrm>
              <a:off x="1922175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ge1dbbb30b5_0_72"/>
          <p:cNvSpPr/>
          <p:nvPr/>
        </p:nvSpPr>
        <p:spPr>
          <a:xfrm>
            <a:off x="3531683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e1dbbb30b5_0_72"/>
          <p:cNvSpPr txBox="1"/>
          <p:nvPr/>
        </p:nvSpPr>
        <p:spPr>
          <a:xfrm>
            <a:off x="3466725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5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1dbbb30b5_0_31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.mp3 file to .wav conversion </a:t>
            </a:r>
            <a:endParaRPr/>
          </a:p>
        </p:txBody>
      </p:sp>
      <p:pic>
        <p:nvPicPr>
          <p:cNvPr id="457" name="Google Shape;457;ge1dbbb30b5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50" y="1878638"/>
            <a:ext cx="7924676" cy="46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1dbbb30b5_0_33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Outcome</a:t>
            </a:r>
            <a:endParaRPr/>
          </a:p>
        </p:txBody>
      </p:sp>
      <p:pic>
        <p:nvPicPr>
          <p:cNvPr id="463" name="Google Shape;463;ge1dbbb30b5_0_335"/>
          <p:cNvPicPr preferRelativeResize="0"/>
          <p:nvPr/>
        </p:nvPicPr>
        <p:blipFill rotWithShape="1">
          <a:blip r:embed="rId3">
            <a:alphaModFix/>
          </a:blip>
          <a:srcRect l="1029"/>
          <a:stretch/>
        </p:blipFill>
        <p:spPr>
          <a:xfrm>
            <a:off x="7578325" y="1769925"/>
            <a:ext cx="3748776" cy="464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4" name="Google Shape;464;ge1dbbb30b5_0_335"/>
          <p:cNvGrpSpPr/>
          <p:nvPr/>
        </p:nvGrpSpPr>
        <p:grpSpPr>
          <a:xfrm>
            <a:off x="3755366" y="2731215"/>
            <a:ext cx="2033054" cy="2033054"/>
            <a:chOff x="664114" y="1809963"/>
            <a:chExt cx="1698600" cy="1698600"/>
          </a:xfrm>
        </p:grpSpPr>
        <p:sp>
          <p:nvSpPr>
            <p:cNvPr id="465" name="Google Shape;465;ge1dbbb30b5_0_335"/>
            <p:cNvSpPr/>
            <p:nvPr/>
          </p:nvSpPr>
          <p:spPr>
            <a:xfrm>
              <a:off x="664114" y="1809963"/>
              <a:ext cx="1698600" cy="1698600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e1dbbb30b5_0_335"/>
            <p:cNvSpPr/>
            <p:nvPr/>
          </p:nvSpPr>
          <p:spPr>
            <a:xfrm>
              <a:off x="738413" y="1884262"/>
              <a:ext cx="1549800" cy="154980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ge1dbbb30b5_0_335"/>
          <p:cNvGrpSpPr/>
          <p:nvPr/>
        </p:nvGrpSpPr>
        <p:grpSpPr>
          <a:xfrm>
            <a:off x="1041031" y="2730691"/>
            <a:ext cx="2033054" cy="2033054"/>
            <a:chOff x="664114" y="1809963"/>
            <a:chExt cx="1698600" cy="1698600"/>
          </a:xfrm>
        </p:grpSpPr>
        <p:sp>
          <p:nvSpPr>
            <p:cNvPr id="468" name="Google Shape;468;ge1dbbb30b5_0_335"/>
            <p:cNvSpPr/>
            <p:nvPr/>
          </p:nvSpPr>
          <p:spPr>
            <a:xfrm>
              <a:off x="664114" y="1809963"/>
              <a:ext cx="1698600" cy="1698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e1dbbb30b5_0_335"/>
            <p:cNvSpPr/>
            <p:nvPr/>
          </p:nvSpPr>
          <p:spPr>
            <a:xfrm>
              <a:off x="738413" y="1884262"/>
              <a:ext cx="1549800" cy="1549800"/>
            </a:xfrm>
            <a:prstGeom prst="pie">
              <a:avLst>
                <a:gd name="adj1" fmla="val 0"/>
                <a:gd name="adj2" fmla="val 108454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e1dbbb30b5_0_335"/>
          <p:cNvSpPr txBox="1"/>
          <p:nvPr/>
        </p:nvSpPr>
        <p:spPr>
          <a:xfrm>
            <a:off x="4123964" y="3998918"/>
            <a:ext cx="129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Decision Tree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e1dbbb30b5_0_335"/>
          <p:cNvSpPr txBox="1"/>
          <p:nvPr/>
        </p:nvSpPr>
        <p:spPr>
          <a:xfrm>
            <a:off x="1409629" y="3998393"/>
            <a:ext cx="1295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lt1"/>
                </a:solidFill>
              </a:rPr>
              <a:t>MLPClassifier</a:t>
            </a:r>
            <a:endParaRPr sz="13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e1dbbb30b5_0_335"/>
          <p:cNvSpPr txBox="1"/>
          <p:nvPr/>
        </p:nvSpPr>
        <p:spPr>
          <a:xfrm>
            <a:off x="3843888" y="2351896"/>
            <a:ext cx="185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e1dbbb30b5_0_335"/>
          <p:cNvSpPr txBox="1"/>
          <p:nvPr/>
        </p:nvSpPr>
        <p:spPr>
          <a:xfrm>
            <a:off x="1129553" y="2351896"/>
            <a:ext cx="185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e1dbbb30b5_0_335"/>
          <p:cNvSpPr txBox="1"/>
          <p:nvPr/>
        </p:nvSpPr>
        <p:spPr>
          <a:xfrm>
            <a:off x="650300" y="5006063"/>
            <a:ext cx="2814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-US" sz="1200">
                <a:solidFill>
                  <a:schemeClr val="accent1"/>
                </a:solidFill>
              </a:rPr>
              <a:t>Accuracy Score: ~0.65</a:t>
            </a:r>
            <a:endParaRPr sz="1200">
              <a:solidFill>
                <a:schemeClr val="accent1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-US" sz="1200">
                <a:solidFill>
                  <a:schemeClr val="accent1"/>
                </a:solidFill>
              </a:rPr>
              <a:t>Max F1-score variance: ~0.40</a:t>
            </a:r>
            <a:endParaRPr sz="1200">
              <a:solidFill>
                <a:schemeClr val="accent1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➢"/>
            </a:pPr>
            <a:r>
              <a:rPr lang="en-US" sz="1200">
                <a:solidFill>
                  <a:schemeClr val="accent1"/>
                </a:solidFill>
              </a:rPr>
              <a:t>Consistently outperformed decision tree model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75" name="Google Shape;475;ge1dbbb30b5_0_335"/>
          <p:cNvSpPr txBox="1"/>
          <p:nvPr/>
        </p:nvSpPr>
        <p:spPr>
          <a:xfrm>
            <a:off x="3464600" y="5006063"/>
            <a:ext cx="281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Clr>
                <a:srgbClr val="2EDAA8"/>
              </a:buClr>
              <a:buSzPts val="1000"/>
              <a:buChar char="➢"/>
            </a:pPr>
            <a:r>
              <a:rPr lang="en-US" sz="1200">
                <a:solidFill>
                  <a:schemeClr val="accent2"/>
                </a:solidFill>
              </a:rPr>
              <a:t>Accuracy Score: ~0.45</a:t>
            </a:r>
            <a:endParaRPr sz="1200">
              <a:solidFill>
                <a:schemeClr val="accent2"/>
              </a:solidFill>
            </a:endParaRPr>
          </a:p>
          <a:p>
            <a:pPr marL="457200" marR="0" lvl="0" indent="-292100" algn="l" rtl="0">
              <a:spcBef>
                <a:spcPts val="0"/>
              </a:spcBef>
              <a:spcAft>
                <a:spcPts val="0"/>
              </a:spcAft>
              <a:buClr>
                <a:srgbClr val="2EDAA8"/>
              </a:buClr>
              <a:buSzPts val="1000"/>
              <a:buChar char="➢"/>
            </a:pPr>
            <a:r>
              <a:rPr lang="en-US" sz="1200">
                <a:solidFill>
                  <a:schemeClr val="accent2"/>
                </a:solidFill>
              </a:rPr>
              <a:t>Max F1-score variance: ~0.50</a:t>
            </a:r>
            <a:endParaRPr sz="1000">
              <a:solidFill>
                <a:schemeClr val="accent1"/>
              </a:solidFill>
            </a:endParaRPr>
          </a:p>
        </p:txBody>
      </p:sp>
      <p:pic>
        <p:nvPicPr>
          <p:cNvPr id="476" name="Google Shape;476;ge1dbbb30b5_0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424" y="2908840"/>
            <a:ext cx="794051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e1dbbb30b5_0_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000" y="2908838"/>
            <a:ext cx="761775" cy="7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dbbb30b5_0_88"/>
          <p:cNvSpPr txBox="1"/>
          <p:nvPr/>
        </p:nvSpPr>
        <p:spPr>
          <a:xfrm>
            <a:off x="3177902" y="3013500"/>
            <a:ext cx="324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Conclusion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3" name="Google Shape;483;ge1dbbb30b5_0_88"/>
          <p:cNvGrpSpPr/>
          <p:nvPr/>
        </p:nvGrpSpPr>
        <p:grpSpPr>
          <a:xfrm>
            <a:off x="4572005" y="1660672"/>
            <a:ext cx="3027644" cy="4445790"/>
            <a:chOff x="4391246" y="1416113"/>
            <a:chExt cx="3027644" cy="4445790"/>
          </a:xfrm>
        </p:grpSpPr>
        <p:grpSp>
          <p:nvGrpSpPr>
            <p:cNvPr id="484" name="Google Shape;484;ge1dbbb30b5_0_88"/>
            <p:cNvGrpSpPr/>
            <p:nvPr/>
          </p:nvGrpSpPr>
          <p:grpSpPr>
            <a:xfrm>
              <a:off x="4992454" y="1416113"/>
              <a:ext cx="2426436" cy="3512550"/>
              <a:chOff x="7003258" y="2006049"/>
              <a:chExt cx="2703851" cy="3914141"/>
            </a:xfrm>
          </p:grpSpPr>
          <p:sp>
            <p:nvSpPr>
              <p:cNvPr id="485" name="Google Shape;485;ge1dbbb30b5_0_88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ge1dbbb30b5_0_88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7" name="Google Shape;487;ge1dbbb30b5_0_88"/>
            <p:cNvSpPr/>
            <p:nvPr/>
          </p:nvSpPr>
          <p:spPr>
            <a:xfrm>
              <a:off x="4391246" y="5195003"/>
              <a:ext cx="2559300" cy="6669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e1dbbb30b5_0_88"/>
          <p:cNvGrpSpPr/>
          <p:nvPr/>
        </p:nvGrpSpPr>
        <p:grpSpPr>
          <a:xfrm>
            <a:off x="5230604" y="246445"/>
            <a:ext cx="1730740" cy="244500"/>
            <a:chOff x="435935" y="648585"/>
            <a:chExt cx="1730740" cy="244500"/>
          </a:xfrm>
        </p:grpSpPr>
        <p:sp>
          <p:nvSpPr>
            <p:cNvPr id="489" name="Google Shape;489;ge1dbbb30b5_0_88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e1dbbb30b5_0_88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e1dbbb30b5_0_88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e1dbbb30b5_0_88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e1dbbb30b5_0_88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e1dbbb30b5_0_88"/>
            <p:cNvSpPr/>
            <p:nvPr/>
          </p:nvSpPr>
          <p:spPr>
            <a:xfrm>
              <a:off x="1922175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ge1dbbb30b5_0_88"/>
          <p:cNvSpPr/>
          <p:nvPr/>
        </p:nvSpPr>
        <p:spPr>
          <a:xfrm>
            <a:off x="2520758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e1dbbb30b5_0_88"/>
          <p:cNvSpPr txBox="1"/>
          <p:nvPr/>
        </p:nvSpPr>
        <p:spPr>
          <a:xfrm>
            <a:off x="2455800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6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"/>
          <p:cNvSpPr/>
          <p:nvPr/>
        </p:nvSpPr>
        <p:spPr>
          <a:xfrm>
            <a:off x="948584" y="4971803"/>
            <a:ext cx="10305646" cy="1238491"/>
          </a:xfrm>
          <a:prstGeom prst="roundRect">
            <a:avLst>
              <a:gd name="adj" fmla="val 50000"/>
            </a:avLst>
          </a:prstGeom>
          <a:noFill/>
          <a:ln w="508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948584" y="3474013"/>
            <a:ext cx="10305646" cy="1238491"/>
          </a:xfrm>
          <a:prstGeom prst="roundRect">
            <a:avLst>
              <a:gd name="adj" fmla="val 50000"/>
            </a:avLst>
          </a:prstGeom>
          <a:noFill/>
          <a:ln w="508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936607" y="1963130"/>
            <a:ext cx="10318200" cy="1238400"/>
          </a:xfrm>
          <a:prstGeom prst="roundRect">
            <a:avLst>
              <a:gd name="adj" fmla="val 50000"/>
            </a:avLst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05" name="Google Shape;505;p10"/>
          <p:cNvSpPr txBox="1"/>
          <p:nvPr/>
        </p:nvSpPr>
        <p:spPr>
          <a:xfrm>
            <a:off x="2347226" y="3932175"/>
            <a:ext cx="10500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300" b="1">
                <a:solidFill>
                  <a:srgbClr val="3F3F3F"/>
                </a:solidFill>
              </a:rPr>
              <a:t>Difficulties</a:t>
            </a:r>
            <a:endParaRPr sz="13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"/>
          <p:cNvSpPr txBox="1"/>
          <p:nvPr/>
        </p:nvSpPr>
        <p:spPr>
          <a:xfrm>
            <a:off x="2347217" y="2421203"/>
            <a:ext cx="9720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300" b="1">
                <a:solidFill>
                  <a:srgbClr val="3F3F3F"/>
                </a:solidFill>
              </a:rPr>
              <a:t>Overview</a:t>
            </a:r>
            <a:endParaRPr sz="13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"/>
          <p:cNvSpPr txBox="1"/>
          <p:nvPr/>
        </p:nvSpPr>
        <p:spPr>
          <a:xfrm>
            <a:off x="2386217" y="5384500"/>
            <a:ext cx="972000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en-US" sz="1300" b="1">
                <a:solidFill>
                  <a:srgbClr val="3F3F3F"/>
                </a:solidFill>
              </a:rPr>
              <a:t>Caveats</a:t>
            </a:r>
            <a:endParaRPr sz="13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"/>
          <p:cNvSpPr txBox="1"/>
          <p:nvPr/>
        </p:nvSpPr>
        <p:spPr>
          <a:xfrm>
            <a:off x="3626613" y="2259055"/>
            <a:ext cx="607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➢"/>
            </a:pPr>
            <a:r>
              <a:rPr lang="en-US" sz="1200">
                <a:solidFill>
                  <a:srgbClr val="3F3F3F"/>
                </a:solidFill>
              </a:rPr>
              <a:t>Surprised the neural network outperformed a traditional model given the small dataset size</a:t>
            </a:r>
            <a:endParaRPr sz="1200">
              <a:solidFill>
                <a:srgbClr val="3F3F3F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➢"/>
            </a:pPr>
            <a:r>
              <a:rPr lang="en-US" sz="1200">
                <a:solidFill>
                  <a:srgbClr val="3F3F3F"/>
                </a:solidFill>
              </a:rPr>
              <a:t>MLPClassifier consistently outperformed the DecisionTreeClassifier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1028784" y="2045696"/>
            <a:ext cx="1073359" cy="1073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028784" y="3556579"/>
            <a:ext cx="1073359" cy="10733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1028784" y="5054098"/>
            <a:ext cx="1073359" cy="107335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 rot="2700000">
            <a:off x="1387436" y="3788912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/>
          <p:nvPr/>
        </p:nvSpPr>
        <p:spPr>
          <a:xfrm flipH="1">
            <a:off x="1312792" y="2397614"/>
            <a:ext cx="472882" cy="390099"/>
          </a:xfrm>
          <a:custGeom>
            <a:avLst/>
            <a:gdLst/>
            <a:ahLst/>
            <a:cxnLst/>
            <a:rect l="l" t="t" r="r" b="b"/>
            <a:pathLst>
              <a:path w="3217557" h="2654282" extrusionOk="0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"/>
          <p:cNvSpPr/>
          <p:nvPr/>
        </p:nvSpPr>
        <p:spPr>
          <a:xfrm>
            <a:off x="1289935" y="5337363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 extrusionOk="0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0"/>
          <p:cNvSpPr txBox="1"/>
          <p:nvPr/>
        </p:nvSpPr>
        <p:spPr>
          <a:xfrm>
            <a:off x="3642300" y="3862430"/>
            <a:ext cx="607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➢"/>
            </a:pPr>
            <a:r>
              <a:rPr lang="en-US" sz="1200">
                <a:solidFill>
                  <a:srgbClr val="3F3F3F"/>
                </a:solidFill>
              </a:rPr>
              <a:t>Songs might not always fit into one genre</a:t>
            </a:r>
            <a:endParaRPr sz="1200">
              <a:solidFill>
                <a:srgbClr val="3F3F3F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➢"/>
            </a:pPr>
            <a:r>
              <a:rPr lang="en-US" sz="1200">
                <a:solidFill>
                  <a:srgbClr val="3F3F3F"/>
                </a:solidFill>
              </a:rPr>
              <a:t>High single-label precision is difficult to achieve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516" name="Google Shape;516;p10"/>
          <p:cNvSpPr txBox="1"/>
          <p:nvPr/>
        </p:nvSpPr>
        <p:spPr>
          <a:xfrm>
            <a:off x="3642300" y="5314755"/>
            <a:ext cx="6072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➢"/>
            </a:pPr>
            <a:r>
              <a:rPr lang="en-US" sz="1200">
                <a:solidFill>
                  <a:srgbClr val="3F3F3F"/>
                </a:solidFill>
              </a:rPr>
              <a:t>Training data limited to 10 core genres - ideal if training data consisted of larger array of genres</a:t>
            </a:r>
            <a:endParaRPr sz="1200">
              <a:solidFill>
                <a:srgbClr val="3F3F3F"/>
              </a:solidFill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➢"/>
            </a:pPr>
            <a:r>
              <a:rPr lang="en-US" sz="1200">
                <a:solidFill>
                  <a:srgbClr val="3F3F3F"/>
                </a:solidFill>
              </a:rPr>
              <a:t>Single-labeled classification is difficult to work with - interested to see how well the models would perform on multi-labeled data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/>
          <p:nvPr/>
        </p:nvSpPr>
        <p:spPr>
          <a:xfrm>
            <a:off x="5881475" y="1734425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-21265" y="0"/>
            <a:ext cx="1987255" cy="6858000"/>
            <a:chOff x="-21265" y="0"/>
            <a:chExt cx="2199824" cy="6858000"/>
          </a:xfrm>
        </p:grpSpPr>
        <p:sp>
          <p:nvSpPr>
            <p:cNvPr id="121" name="Google Shape;121;p2"/>
            <p:cNvSpPr/>
            <p:nvPr/>
          </p:nvSpPr>
          <p:spPr>
            <a:xfrm>
              <a:off x="-21265" y="0"/>
              <a:ext cx="440094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9561" y="0"/>
              <a:ext cx="44009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9450" y="0"/>
              <a:ext cx="440094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98828" y="0"/>
              <a:ext cx="440094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738465" y="0"/>
              <a:ext cx="440094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4486460" y="231765"/>
            <a:ext cx="72387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62626"/>
                </a:solidFill>
              </a:rPr>
              <a:t>Table of Contents</a:t>
            </a:r>
            <a:endParaRPr sz="5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2"/>
          <p:cNvGrpSpPr/>
          <p:nvPr/>
        </p:nvGrpSpPr>
        <p:grpSpPr>
          <a:xfrm>
            <a:off x="6623452" y="1734435"/>
            <a:ext cx="4798301" cy="557702"/>
            <a:chOff x="6751979" y="1666120"/>
            <a:chExt cx="4526272" cy="843597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6751979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Introduction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5809775" y="1751675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" name="Google Shape;131;p2"/>
          <p:cNvGrpSpPr/>
          <p:nvPr/>
        </p:nvGrpSpPr>
        <p:grpSpPr>
          <a:xfrm>
            <a:off x="650963" y="2387558"/>
            <a:ext cx="3428638" cy="3145990"/>
            <a:chOff x="4765834" y="2208978"/>
            <a:chExt cx="2657475" cy="2438400"/>
          </a:xfrm>
        </p:grpSpPr>
        <p:sp>
          <p:nvSpPr>
            <p:cNvPr id="132" name="Google Shape;132;p2"/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/>
              <a:ahLst/>
              <a:cxnLst/>
              <a:rect l="l" t="t" r="r" b="b"/>
              <a:pathLst>
                <a:path w="2657475" h="2438400" extrusionOk="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/>
              <a:ahLst/>
              <a:cxnLst/>
              <a:rect l="l" t="t" r="r" b="b"/>
              <a:pathLst>
                <a:path w="571500" h="533400" extrusionOk="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/>
              <a:ahLst/>
              <a:cxnLst/>
              <a:rect l="l" t="t" r="r" b="b"/>
              <a:pathLst>
                <a:path w="123825" h="400050" extrusionOk="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/>
              <a:ahLst/>
              <a:cxnLst/>
              <a:rect l="l" t="t" r="r" b="b"/>
              <a:pathLst>
                <a:path w="590550" h="1123950" extrusionOk="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/>
              <a:ahLst/>
              <a:cxnLst/>
              <a:rect l="l" t="t" r="r" b="b"/>
              <a:pathLst>
                <a:path w="304800" h="419100" extrusionOk="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reflection stA="52000" endA="300" endPos="35000" sy="-100000" algn="bl" rotWithShape="0"/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"/>
          <p:cNvGrpSpPr/>
          <p:nvPr/>
        </p:nvGrpSpPr>
        <p:grpSpPr>
          <a:xfrm>
            <a:off x="2676778" y="1128247"/>
            <a:ext cx="2020911" cy="1282306"/>
            <a:chOff x="2748418" y="2009305"/>
            <a:chExt cx="2020911" cy="1282306"/>
          </a:xfrm>
        </p:grpSpPr>
        <p:sp>
          <p:nvSpPr>
            <p:cNvPr id="139" name="Google Shape;139;p2"/>
            <p:cNvSpPr/>
            <p:nvPr/>
          </p:nvSpPr>
          <p:spPr>
            <a:xfrm rot="-3944699">
              <a:off x="3366916" y="2316510"/>
              <a:ext cx="98426" cy="259678"/>
            </a:xfrm>
            <a:custGeom>
              <a:avLst/>
              <a:gdLst/>
              <a:ahLst/>
              <a:cxnLst/>
              <a:rect l="l" t="t" r="r" b="b"/>
              <a:pathLst>
                <a:path w="447675" h="1181100" extrusionOk="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rot="1966097">
              <a:off x="2880936" y="2553915"/>
              <a:ext cx="96479" cy="254540"/>
            </a:xfrm>
            <a:custGeom>
              <a:avLst/>
              <a:gdLst/>
              <a:ahLst/>
              <a:cxnLst/>
              <a:rect l="l" t="t" r="r" b="b"/>
              <a:pathLst>
                <a:path w="447675" h="1181100" extrusionOk="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 rot="-2095744">
              <a:off x="3866146" y="2072523"/>
              <a:ext cx="132590" cy="210785"/>
            </a:xfrm>
            <a:custGeom>
              <a:avLst/>
              <a:gdLst/>
              <a:ahLst/>
              <a:cxnLst/>
              <a:rect l="l" t="t" r="r" b="b"/>
              <a:pathLst>
                <a:path w="742950" h="1181100" extrusionOk="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192044" y="3031933"/>
              <a:ext cx="163345" cy="259678"/>
            </a:xfrm>
            <a:custGeom>
              <a:avLst/>
              <a:gdLst/>
              <a:ahLst/>
              <a:cxnLst/>
              <a:rect l="l" t="t" r="r" b="b"/>
              <a:pathLst>
                <a:path w="742950" h="1181100" extrusionOk="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rot="-1105261">
              <a:off x="3941365" y="2547929"/>
              <a:ext cx="163345" cy="259678"/>
            </a:xfrm>
            <a:custGeom>
              <a:avLst/>
              <a:gdLst/>
              <a:ahLst/>
              <a:cxnLst/>
              <a:rect l="l" t="t" r="r" b="b"/>
              <a:pathLst>
                <a:path w="742950" h="1181100" extrusionOk="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683062" y="2735336"/>
              <a:ext cx="98427" cy="84196"/>
            </a:xfrm>
            <a:custGeom>
              <a:avLst/>
              <a:gdLst/>
              <a:ahLst/>
              <a:cxnLst/>
              <a:rect l="l" t="t" r="r" b="b"/>
              <a:pathLst>
                <a:path w="790575" h="676275" extrusionOk="0">
                  <a:moveTo>
                    <a:pt x="398622" y="114776"/>
                  </a:moveTo>
                  <a:cubicBezTo>
                    <a:pt x="560547" y="114776"/>
                    <a:pt x="682466" y="216694"/>
                    <a:pt x="682466" y="341471"/>
                  </a:cubicBezTo>
                  <a:cubicBezTo>
                    <a:pt x="682466" y="466249"/>
                    <a:pt x="560547" y="568166"/>
                    <a:pt x="398622" y="568166"/>
                  </a:cubicBezTo>
                  <a:cubicBezTo>
                    <a:pt x="236697" y="568166"/>
                    <a:pt x="114776" y="466249"/>
                    <a:pt x="114776" y="341471"/>
                  </a:cubicBezTo>
                  <a:cubicBezTo>
                    <a:pt x="113824" y="216694"/>
                    <a:pt x="236697" y="114776"/>
                    <a:pt x="398622" y="114776"/>
                  </a:cubicBezTo>
                  <a:moveTo>
                    <a:pt x="398622" y="7144"/>
                  </a:moveTo>
                  <a:cubicBezTo>
                    <a:pt x="176689" y="7144"/>
                    <a:pt x="7144" y="156686"/>
                    <a:pt x="7144" y="341471"/>
                  </a:cubicBezTo>
                  <a:cubicBezTo>
                    <a:pt x="7144" y="526256"/>
                    <a:pt x="177641" y="675799"/>
                    <a:pt x="398622" y="675799"/>
                  </a:cubicBezTo>
                  <a:cubicBezTo>
                    <a:pt x="620554" y="675799"/>
                    <a:pt x="790099" y="526256"/>
                    <a:pt x="790099" y="341471"/>
                  </a:cubicBezTo>
                  <a:cubicBezTo>
                    <a:pt x="790099" y="156686"/>
                    <a:pt x="619601" y="7144"/>
                    <a:pt x="398622" y="7144"/>
                  </a:cubicBezTo>
                  <a:lnTo>
                    <a:pt x="398622" y="71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748418" y="3086520"/>
              <a:ext cx="131988" cy="139188"/>
            </a:xfrm>
            <a:custGeom>
              <a:avLst/>
              <a:gdLst/>
              <a:ahLst/>
              <a:cxnLst/>
              <a:rect l="l" t="t" r="r" b="b"/>
              <a:pathLst>
                <a:path w="1047750" h="1104900" extrusionOk="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rot="1970394">
              <a:off x="4284386" y="2508147"/>
              <a:ext cx="178005" cy="286902"/>
            </a:xfrm>
            <a:custGeom>
              <a:avLst/>
              <a:gdLst/>
              <a:ahLst/>
              <a:cxnLst/>
              <a:rect l="l" t="t" r="r" b="b"/>
              <a:pathLst>
                <a:path w="809625" h="1304925" extrusionOk="0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2"/>
            <p:cNvGrpSpPr/>
            <p:nvPr/>
          </p:nvGrpSpPr>
          <p:grpSpPr>
            <a:xfrm>
              <a:off x="3796502" y="2925638"/>
              <a:ext cx="227698" cy="212588"/>
              <a:chOff x="3081888" y="3373426"/>
              <a:chExt cx="1571111" cy="1466850"/>
            </a:xfrm>
          </p:grpSpPr>
          <p:sp>
            <p:nvSpPr>
              <p:cNvPr id="148" name="Google Shape;148;p2"/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276225" extrusionOk="0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276225" extrusionOk="0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" name="Google Shape;150;p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" name="Google Shape;15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80711" y="2711219"/>
              <a:ext cx="177523" cy="499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"/>
            <p:cNvSpPr/>
            <p:nvPr/>
          </p:nvSpPr>
          <p:spPr>
            <a:xfrm>
              <a:off x="3774015" y="2379258"/>
              <a:ext cx="98426" cy="251534"/>
            </a:xfrm>
            <a:custGeom>
              <a:avLst/>
              <a:gdLst/>
              <a:ahLst/>
              <a:cxnLst/>
              <a:rect l="l" t="t" r="r" b="b"/>
              <a:pathLst>
                <a:path w="457699" h="1169675" extrusionOk="0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074313" y="2236548"/>
              <a:ext cx="194243" cy="215981"/>
            </a:xfrm>
            <a:custGeom>
              <a:avLst/>
              <a:gdLst/>
              <a:ahLst/>
              <a:cxnLst/>
              <a:rect l="l" t="t" r="r" b="b"/>
              <a:pathLst>
                <a:path w="1280633" h="1423953" extrusionOk="0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287633" y="2684033"/>
              <a:ext cx="177523" cy="196680"/>
            </a:xfrm>
            <a:custGeom>
              <a:avLst/>
              <a:gdLst/>
              <a:ahLst/>
              <a:cxnLst/>
              <a:rect l="l" t="t" r="r" b="b"/>
              <a:pathLst>
                <a:path w="1285256" h="1423953" extrusionOk="0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217089" y="2880713"/>
              <a:ext cx="98710" cy="156924"/>
            </a:xfrm>
            <a:custGeom>
              <a:avLst/>
              <a:gdLst/>
              <a:ahLst/>
              <a:cxnLst/>
              <a:rect l="l" t="t" r="r" b="b"/>
              <a:pathLst>
                <a:path w="742950" h="1181100" extrusionOk="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467624" y="2757820"/>
              <a:ext cx="137599" cy="152998"/>
            </a:xfrm>
            <a:custGeom>
              <a:avLst/>
              <a:gdLst/>
              <a:ahLst/>
              <a:cxnLst/>
              <a:rect l="l" t="t" r="r" b="b"/>
              <a:pathLst>
                <a:path w="1280633" h="1423953" extrusionOk="0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rot="-6724017">
              <a:off x="4136800" y="2023714"/>
              <a:ext cx="122598" cy="135828"/>
            </a:xfrm>
            <a:custGeom>
              <a:avLst/>
              <a:gdLst/>
              <a:ahLst/>
              <a:cxnLst/>
              <a:rect l="l" t="t" r="r" b="b"/>
              <a:pathLst>
                <a:path w="1285256" h="1423953" extrusionOk="0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rot="1246659">
              <a:off x="4672027" y="2415605"/>
              <a:ext cx="67785" cy="178838"/>
            </a:xfrm>
            <a:custGeom>
              <a:avLst/>
              <a:gdLst/>
              <a:ahLst/>
              <a:cxnLst/>
              <a:rect l="l" t="t" r="r" b="b"/>
              <a:pathLst>
                <a:path w="447675" h="1181100" extrusionOk="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 rot="1759466">
              <a:off x="3459829" y="2843377"/>
              <a:ext cx="132590" cy="210786"/>
            </a:xfrm>
            <a:custGeom>
              <a:avLst/>
              <a:gdLst/>
              <a:ahLst/>
              <a:cxnLst/>
              <a:rect l="l" t="t" r="r" b="b"/>
              <a:pathLst>
                <a:path w="742950" h="1181100" extrusionOk="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 rot="1204998">
              <a:off x="3652284" y="2192380"/>
              <a:ext cx="131988" cy="139188"/>
            </a:xfrm>
            <a:custGeom>
              <a:avLst/>
              <a:gdLst/>
              <a:ahLst/>
              <a:cxnLst/>
              <a:rect l="l" t="t" r="r" b="b"/>
              <a:pathLst>
                <a:path w="1047750" h="1104900" extrusionOk="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114469">
              <a:off x="4414166" y="2100521"/>
              <a:ext cx="134344" cy="378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2"/>
          <p:cNvSpPr/>
          <p:nvPr/>
        </p:nvSpPr>
        <p:spPr>
          <a:xfrm>
            <a:off x="11735846" y="0"/>
            <a:ext cx="460853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"/>
          <p:cNvGrpSpPr/>
          <p:nvPr/>
        </p:nvGrpSpPr>
        <p:grpSpPr>
          <a:xfrm>
            <a:off x="6623452" y="2474837"/>
            <a:ext cx="4798301" cy="557702"/>
            <a:chOff x="6751979" y="1666120"/>
            <a:chExt cx="4526272" cy="843597"/>
          </a:xfrm>
        </p:grpSpPr>
        <p:sp>
          <p:nvSpPr>
            <p:cNvPr id="164" name="Google Shape;164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6751979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Dataset Overview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2"/>
          <p:cNvGrpSpPr/>
          <p:nvPr/>
        </p:nvGrpSpPr>
        <p:grpSpPr>
          <a:xfrm>
            <a:off x="6623452" y="3215240"/>
            <a:ext cx="4798301" cy="557702"/>
            <a:chOff x="6751979" y="1666120"/>
            <a:chExt cx="4526272" cy="843597"/>
          </a:xfrm>
        </p:grpSpPr>
        <p:sp>
          <p:nvSpPr>
            <p:cNvPr id="167" name="Google Shape;167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6751979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Experimental Setup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"/>
          <p:cNvGrpSpPr/>
          <p:nvPr/>
        </p:nvGrpSpPr>
        <p:grpSpPr>
          <a:xfrm>
            <a:off x="6623452" y="3955643"/>
            <a:ext cx="4798301" cy="557702"/>
            <a:chOff x="6751979" y="1666120"/>
            <a:chExt cx="4526272" cy="843597"/>
          </a:xfrm>
        </p:grpSpPr>
        <p:sp>
          <p:nvSpPr>
            <p:cNvPr id="170" name="Google Shape;170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6751979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Modeling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2"/>
          <p:cNvGrpSpPr/>
          <p:nvPr/>
        </p:nvGrpSpPr>
        <p:grpSpPr>
          <a:xfrm>
            <a:off x="6633240" y="4696040"/>
            <a:ext cx="4838763" cy="557702"/>
            <a:chOff x="6713810" y="1666120"/>
            <a:chExt cx="4564440" cy="843597"/>
          </a:xfrm>
        </p:grpSpPr>
        <p:sp>
          <p:nvSpPr>
            <p:cNvPr id="173" name="Google Shape;173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6713810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Results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2"/>
          <p:cNvGrpSpPr/>
          <p:nvPr/>
        </p:nvGrpSpPr>
        <p:grpSpPr>
          <a:xfrm>
            <a:off x="6623452" y="5436443"/>
            <a:ext cx="4848551" cy="557702"/>
            <a:chOff x="6704578" y="1666120"/>
            <a:chExt cx="4573673" cy="843597"/>
          </a:xfrm>
        </p:grpSpPr>
        <p:sp>
          <p:nvSpPr>
            <p:cNvPr id="176" name="Google Shape;176;p2"/>
            <p:cNvSpPr txBox="1"/>
            <p:nvPr/>
          </p:nvSpPr>
          <p:spPr>
            <a:xfrm>
              <a:off x="6770451" y="2090617"/>
              <a:ext cx="45078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6704578" y="1666120"/>
              <a:ext cx="4507800" cy="7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chemeClr val="dk1"/>
                  </a:solidFill>
                </a:rPr>
                <a:t>Conclusion</a:t>
              </a:r>
              <a:endParaRPr sz="27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"/>
          <p:cNvSpPr/>
          <p:nvPr/>
        </p:nvSpPr>
        <p:spPr>
          <a:xfrm>
            <a:off x="5881475" y="2474837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5809775" y="2492088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2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5881475" y="3215237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5809775" y="3232488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3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5881475" y="3912162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5809775" y="3929413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4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5881475" y="4696025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809775" y="4713275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5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5881475" y="5436450"/>
            <a:ext cx="578700" cy="55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 txBox="1"/>
          <p:nvPr/>
        </p:nvSpPr>
        <p:spPr>
          <a:xfrm>
            <a:off x="5809775" y="54537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6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1dbbb30b5_0_44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Potential Clients</a:t>
            </a:r>
            <a:endParaRPr/>
          </a:p>
        </p:txBody>
      </p:sp>
      <p:grpSp>
        <p:nvGrpSpPr>
          <p:cNvPr id="522" name="Google Shape;522;ge1dbbb30b5_0_440"/>
          <p:cNvGrpSpPr/>
          <p:nvPr/>
        </p:nvGrpSpPr>
        <p:grpSpPr>
          <a:xfrm>
            <a:off x="902331" y="2159247"/>
            <a:ext cx="10377812" cy="3979143"/>
            <a:chOff x="-621670" y="1714499"/>
            <a:chExt cx="10377812" cy="3979143"/>
          </a:xfrm>
        </p:grpSpPr>
        <p:grpSp>
          <p:nvGrpSpPr>
            <p:cNvPr id="523" name="Google Shape;523;ge1dbbb30b5_0_440"/>
            <p:cNvGrpSpPr/>
            <p:nvPr/>
          </p:nvGrpSpPr>
          <p:grpSpPr>
            <a:xfrm>
              <a:off x="4562475" y="1714499"/>
              <a:ext cx="5193667" cy="1990727"/>
              <a:chOff x="4562475" y="1714499"/>
              <a:chExt cx="5193667" cy="1990727"/>
            </a:xfrm>
          </p:grpSpPr>
          <p:sp>
            <p:nvSpPr>
              <p:cNvPr id="524" name="Google Shape;524;ge1dbbb30b5_0_440"/>
              <p:cNvSpPr/>
              <p:nvPr/>
            </p:nvSpPr>
            <p:spPr>
              <a:xfrm>
                <a:off x="5868142" y="1716807"/>
                <a:ext cx="3888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e1dbbb30b5_0_440"/>
              <p:cNvSpPr/>
              <p:nvPr/>
            </p:nvSpPr>
            <p:spPr>
              <a:xfrm>
                <a:off x="5868142" y="2148855"/>
                <a:ext cx="3888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e1dbbb30b5_0_440"/>
              <p:cNvSpPr/>
              <p:nvPr/>
            </p:nvSpPr>
            <p:spPr>
              <a:xfrm>
                <a:off x="5868142" y="2580903"/>
                <a:ext cx="3888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ge1dbbb30b5_0_440"/>
              <p:cNvSpPr/>
              <p:nvPr/>
            </p:nvSpPr>
            <p:spPr>
              <a:xfrm>
                <a:off x="5868142" y="3012951"/>
                <a:ext cx="3888000" cy="36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ge1dbbb30b5_0_440"/>
              <p:cNvSpPr/>
              <p:nvPr/>
            </p:nvSpPr>
            <p:spPr>
              <a:xfrm>
                <a:off x="4562475" y="1714499"/>
                <a:ext cx="1304925" cy="1990725"/>
              </a:xfrm>
              <a:custGeom>
                <a:avLst/>
                <a:gdLst/>
                <a:ahLst/>
                <a:cxnLst/>
                <a:rect l="l" t="t" r="r" b="b"/>
                <a:pathLst>
                  <a:path w="1304925" h="1990725" extrusionOk="0">
                    <a:moveTo>
                      <a:pt x="1304925" y="0"/>
                    </a:moveTo>
                    <a:lnTo>
                      <a:pt x="0" y="1990725"/>
                    </a:lnTo>
                    <a:lnTo>
                      <a:pt x="1304925" y="358709"/>
                    </a:lnTo>
                    <a:lnTo>
                      <a:pt x="13049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e1dbbb30b5_0_440"/>
              <p:cNvSpPr/>
              <p:nvPr/>
            </p:nvSpPr>
            <p:spPr>
              <a:xfrm>
                <a:off x="4562475" y="2152650"/>
                <a:ext cx="1311299" cy="1543050"/>
              </a:xfrm>
              <a:custGeom>
                <a:avLst/>
                <a:gdLst/>
                <a:ahLst/>
                <a:cxnLst/>
                <a:rect l="l" t="t" r="r" b="b"/>
                <a:pathLst>
                  <a:path w="1311299" h="1543050" extrusionOk="0">
                    <a:moveTo>
                      <a:pt x="1304925" y="0"/>
                    </a:moveTo>
                    <a:lnTo>
                      <a:pt x="0" y="1543050"/>
                    </a:lnTo>
                    <a:lnTo>
                      <a:pt x="1311209" y="355469"/>
                    </a:lnTo>
                    <a:cubicBezTo>
                      <a:pt x="1312257" y="236979"/>
                      <a:pt x="1303877" y="118490"/>
                      <a:pt x="13049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e1dbbb30b5_0_440"/>
              <p:cNvSpPr/>
              <p:nvPr/>
            </p:nvSpPr>
            <p:spPr>
              <a:xfrm>
                <a:off x="4562475" y="2581275"/>
                <a:ext cx="1314450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1314450" h="1123950" extrusionOk="0">
                    <a:moveTo>
                      <a:pt x="1304925" y="0"/>
                    </a:moveTo>
                    <a:lnTo>
                      <a:pt x="0" y="1123950"/>
                    </a:lnTo>
                    <a:lnTo>
                      <a:pt x="1314450" y="358709"/>
                    </a:lnTo>
                    <a:lnTo>
                      <a:pt x="13049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e1dbbb30b5_0_440"/>
              <p:cNvSpPr/>
              <p:nvPr/>
            </p:nvSpPr>
            <p:spPr>
              <a:xfrm>
                <a:off x="4562475" y="3013044"/>
                <a:ext cx="1314547" cy="692182"/>
              </a:xfrm>
              <a:custGeom>
                <a:avLst/>
                <a:gdLst/>
                <a:ahLst/>
                <a:cxnLst/>
                <a:rect l="l" t="t" r="r" b="b"/>
                <a:pathLst>
                  <a:path w="1314547" h="692182" extrusionOk="0">
                    <a:moveTo>
                      <a:pt x="1305023" y="0"/>
                    </a:moveTo>
                    <a:lnTo>
                      <a:pt x="0" y="692182"/>
                    </a:lnTo>
                    <a:lnTo>
                      <a:pt x="1314547" y="355567"/>
                    </a:lnTo>
                    <a:lnTo>
                      <a:pt x="13050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ge1dbbb30b5_0_440"/>
            <p:cNvGrpSpPr/>
            <p:nvPr/>
          </p:nvGrpSpPr>
          <p:grpSpPr>
            <a:xfrm rot="10800000">
              <a:off x="-621670" y="3705224"/>
              <a:ext cx="5193670" cy="1988418"/>
              <a:chOff x="4562475" y="1716807"/>
              <a:chExt cx="5193670" cy="1988418"/>
            </a:xfrm>
          </p:grpSpPr>
          <p:sp>
            <p:nvSpPr>
              <p:cNvPr id="533" name="Google Shape;533;ge1dbbb30b5_0_440"/>
              <p:cNvSpPr/>
              <p:nvPr/>
            </p:nvSpPr>
            <p:spPr>
              <a:xfrm>
                <a:off x="5868145" y="1716807"/>
                <a:ext cx="3888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ge1dbbb30b5_0_440"/>
              <p:cNvSpPr/>
              <p:nvPr/>
            </p:nvSpPr>
            <p:spPr>
              <a:xfrm>
                <a:off x="5868145" y="2148855"/>
                <a:ext cx="3888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e1dbbb30b5_0_440"/>
              <p:cNvSpPr/>
              <p:nvPr/>
            </p:nvSpPr>
            <p:spPr>
              <a:xfrm>
                <a:off x="5868145" y="2580903"/>
                <a:ext cx="3888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ge1dbbb30b5_0_440"/>
              <p:cNvSpPr/>
              <p:nvPr/>
            </p:nvSpPr>
            <p:spPr>
              <a:xfrm>
                <a:off x="5868145" y="3012951"/>
                <a:ext cx="3888000" cy="36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ge1dbbb30b5_0_440"/>
              <p:cNvSpPr/>
              <p:nvPr/>
            </p:nvSpPr>
            <p:spPr>
              <a:xfrm>
                <a:off x="4562476" y="1717577"/>
                <a:ext cx="1310757" cy="1987646"/>
              </a:xfrm>
              <a:custGeom>
                <a:avLst/>
                <a:gdLst/>
                <a:ahLst/>
                <a:cxnLst/>
                <a:rect l="l" t="t" r="r" b="b"/>
                <a:pathLst>
                  <a:path w="1310757" h="1987646" extrusionOk="0">
                    <a:moveTo>
                      <a:pt x="1307679" y="0"/>
                    </a:moveTo>
                    <a:lnTo>
                      <a:pt x="0" y="1987646"/>
                    </a:lnTo>
                    <a:lnTo>
                      <a:pt x="1310757" y="352425"/>
                    </a:lnTo>
                    <a:cubicBezTo>
                      <a:pt x="1309731" y="237003"/>
                      <a:pt x="1308705" y="115422"/>
                      <a:pt x="13076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ge1dbbb30b5_0_440"/>
              <p:cNvSpPr/>
              <p:nvPr/>
            </p:nvSpPr>
            <p:spPr>
              <a:xfrm>
                <a:off x="4562475" y="2144388"/>
                <a:ext cx="1316915" cy="1551312"/>
              </a:xfrm>
              <a:custGeom>
                <a:avLst/>
                <a:gdLst/>
                <a:ahLst/>
                <a:cxnLst/>
                <a:rect l="l" t="t" r="r" b="b"/>
                <a:pathLst>
                  <a:path w="1316915" h="1551312" extrusionOk="0">
                    <a:moveTo>
                      <a:pt x="1313187" y="0"/>
                    </a:moveTo>
                    <a:lnTo>
                      <a:pt x="0" y="1551312"/>
                    </a:lnTo>
                    <a:lnTo>
                      <a:pt x="1316915" y="362178"/>
                    </a:lnTo>
                    <a:cubicBezTo>
                      <a:pt x="1315672" y="241452"/>
                      <a:pt x="1314430" y="120726"/>
                      <a:pt x="13131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ge1dbbb30b5_0_440"/>
              <p:cNvSpPr/>
              <p:nvPr/>
            </p:nvSpPr>
            <p:spPr>
              <a:xfrm>
                <a:off x="4562476" y="2580626"/>
                <a:ext cx="1314449" cy="1124599"/>
              </a:xfrm>
              <a:custGeom>
                <a:avLst/>
                <a:gdLst/>
                <a:ahLst/>
                <a:cxnLst/>
                <a:rect l="l" t="t" r="r" b="b"/>
                <a:pathLst>
                  <a:path w="1314449" h="1124599" extrusionOk="0">
                    <a:moveTo>
                      <a:pt x="1310758" y="0"/>
                    </a:moveTo>
                    <a:lnTo>
                      <a:pt x="0" y="1124599"/>
                    </a:lnTo>
                    <a:lnTo>
                      <a:pt x="1314449" y="356152"/>
                    </a:lnTo>
                    <a:cubicBezTo>
                      <a:pt x="1313327" y="236625"/>
                      <a:pt x="1311880" y="119527"/>
                      <a:pt x="13107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ge1dbbb30b5_0_440"/>
              <p:cNvSpPr/>
              <p:nvPr/>
            </p:nvSpPr>
            <p:spPr>
              <a:xfrm>
                <a:off x="4562475" y="3012654"/>
                <a:ext cx="1327054" cy="692571"/>
              </a:xfrm>
              <a:custGeom>
                <a:avLst/>
                <a:gdLst/>
                <a:ahLst/>
                <a:cxnLst/>
                <a:rect l="l" t="t" r="r" b="b"/>
                <a:pathLst>
                  <a:path w="1327054" h="692571" extrusionOk="0">
                    <a:moveTo>
                      <a:pt x="1311372" y="0"/>
                    </a:moveTo>
                    <a:lnTo>
                      <a:pt x="0" y="692571"/>
                    </a:lnTo>
                    <a:lnTo>
                      <a:pt x="1327054" y="355828"/>
                    </a:lnTo>
                    <a:lnTo>
                      <a:pt x="131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" name="Google Shape;541;ge1dbbb30b5_0_440"/>
            <p:cNvSpPr/>
            <p:nvPr/>
          </p:nvSpPr>
          <p:spPr>
            <a:xfrm>
              <a:off x="3813820" y="2953519"/>
              <a:ext cx="1512300" cy="1512300"/>
            </a:xfrm>
            <a:prstGeom prst="ellipse">
              <a:avLst/>
            </a:prstGeom>
            <a:solidFill>
              <a:schemeClr val="lt1"/>
            </a:solidFill>
            <a:ln w="1555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1016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e1dbbb30b5_0_440"/>
            <p:cNvSpPr txBox="1"/>
            <p:nvPr/>
          </p:nvSpPr>
          <p:spPr>
            <a:xfrm>
              <a:off x="6459835" y="1758327"/>
              <a:ext cx="2736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Soundcloud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e1dbbb30b5_0_440"/>
            <p:cNvSpPr txBox="1"/>
            <p:nvPr/>
          </p:nvSpPr>
          <p:spPr>
            <a:xfrm>
              <a:off x="6459835" y="2195339"/>
              <a:ext cx="2736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Bandcamp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e1dbbb30b5_0_440"/>
            <p:cNvSpPr txBox="1"/>
            <p:nvPr/>
          </p:nvSpPr>
          <p:spPr>
            <a:xfrm>
              <a:off x="6459835" y="2632351"/>
              <a:ext cx="2736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Tidal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e1dbbb30b5_0_440"/>
            <p:cNvSpPr txBox="1"/>
            <p:nvPr/>
          </p:nvSpPr>
          <p:spPr>
            <a:xfrm>
              <a:off x="6459835" y="3050313"/>
              <a:ext cx="2736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Pandora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e1dbbb30b5_0_440"/>
            <p:cNvSpPr txBox="1"/>
            <p:nvPr/>
          </p:nvSpPr>
          <p:spPr>
            <a:xfrm>
              <a:off x="68635" y="4078978"/>
              <a:ext cx="25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Spotify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e1dbbb30b5_0_440"/>
            <p:cNvSpPr txBox="1"/>
            <p:nvPr/>
          </p:nvSpPr>
          <p:spPr>
            <a:xfrm>
              <a:off x="68635" y="4515990"/>
              <a:ext cx="25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Apple Music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e1dbbb30b5_0_440"/>
            <p:cNvSpPr txBox="1"/>
            <p:nvPr/>
          </p:nvSpPr>
          <p:spPr>
            <a:xfrm>
              <a:off x="68635" y="4943477"/>
              <a:ext cx="25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Amazon Music Unlimited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e1dbbb30b5_0_440"/>
            <p:cNvSpPr txBox="1"/>
            <p:nvPr/>
          </p:nvSpPr>
          <p:spPr>
            <a:xfrm>
              <a:off x="68635" y="5370964"/>
              <a:ext cx="2592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</a:rPr>
                <a:t>Youtube Music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ge1dbbb30b5_0_440"/>
          <p:cNvSpPr/>
          <p:nvPr/>
        </p:nvSpPr>
        <p:spPr>
          <a:xfrm rot="-8156586">
            <a:off x="5093083" y="3128387"/>
            <a:ext cx="2036319" cy="2036319"/>
          </a:xfrm>
          <a:prstGeom prst="arc">
            <a:avLst>
              <a:gd name="adj1" fmla="val 11157028"/>
              <a:gd name="adj2" fmla="val 21283066"/>
            </a:avLst>
          </a:prstGeom>
          <a:noFill/>
          <a:ln w="31750" cap="flat" cmpd="sng">
            <a:solidFill>
              <a:srgbClr val="BFBFBF"/>
            </a:solidFill>
            <a:prstDash val="dot"/>
            <a:miter lim="800000"/>
            <a:headEnd type="stealth" w="med" len="med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e1dbbb30b5_0_440"/>
          <p:cNvSpPr/>
          <p:nvPr/>
        </p:nvSpPr>
        <p:spPr>
          <a:xfrm rot="2668843">
            <a:off x="5048680" y="3172753"/>
            <a:ext cx="2036339" cy="2036339"/>
          </a:xfrm>
          <a:prstGeom prst="arc">
            <a:avLst>
              <a:gd name="adj1" fmla="val 11157028"/>
              <a:gd name="adj2" fmla="val 21283066"/>
            </a:avLst>
          </a:prstGeom>
          <a:noFill/>
          <a:ln w="31750" cap="flat" cmpd="sng">
            <a:solidFill>
              <a:srgbClr val="BFBFBF"/>
            </a:solidFill>
            <a:prstDash val="dot"/>
            <a:miter lim="800000"/>
            <a:headEnd type="stealth" w="med" len="med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e1dbbb30b5_0_440"/>
          <p:cNvSpPr txBox="1"/>
          <p:nvPr/>
        </p:nvSpPr>
        <p:spPr>
          <a:xfrm>
            <a:off x="5407077" y="3684838"/>
            <a:ext cx="136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</a:rPr>
              <a:t>Music Genre Classifier</a:t>
            </a:r>
            <a:endParaRPr sz="18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e1dbbb30b5_0_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75" y="4501747"/>
            <a:ext cx="585426" cy="32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e1dbbb30b5_0_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98" y="4954226"/>
            <a:ext cx="500576" cy="499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e1dbbb30b5_0_4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359" y="5409300"/>
            <a:ext cx="415650" cy="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e1dbbb30b5_0_4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86" y="5796548"/>
            <a:ext cx="660398" cy="37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e1dbbb30b5_0_4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48425" y="2159246"/>
            <a:ext cx="585426" cy="32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e1dbbb30b5_0_4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55400" y="2580875"/>
            <a:ext cx="371474" cy="3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e1dbbb30b5_0_4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48425" y="3044666"/>
            <a:ext cx="585426" cy="32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e1dbbb30b5_0_4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490848" y="3466293"/>
            <a:ext cx="500575" cy="38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9"/>
          <p:cNvSpPr/>
          <p:nvPr/>
        </p:nvSpPr>
        <p:spPr>
          <a:xfrm>
            <a:off x="1533782" y="1623720"/>
            <a:ext cx="1795046" cy="4879482"/>
          </a:xfrm>
          <a:custGeom>
            <a:avLst/>
            <a:gdLst/>
            <a:ahLst/>
            <a:cxnLst/>
            <a:rect l="l" t="t" r="r" b="b"/>
            <a:pathLst>
              <a:path w="1175334" h="3194916" extrusionOk="0">
                <a:moveTo>
                  <a:pt x="381074" y="2219685"/>
                </a:moveTo>
                <a:cubicBezTo>
                  <a:pt x="351594" y="2219685"/>
                  <a:pt x="320607" y="2237761"/>
                  <a:pt x="314582" y="2280799"/>
                </a:cubicBezTo>
                <a:cubicBezTo>
                  <a:pt x="300810" y="2372037"/>
                  <a:pt x="311139" y="2585503"/>
                  <a:pt x="281872" y="2668135"/>
                </a:cubicBezTo>
                <a:cubicBezTo>
                  <a:pt x="254328" y="2742159"/>
                  <a:pt x="163090" y="2731832"/>
                  <a:pt x="147595" y="2668135"/>
                </a:cubicBezTo>
                <a:cubicBezTo>
                  <a:pt x="149318" y="2669856"/>
                  <a:pt x="152761" y="2669856"/>
                  <a:pt x="154481" y="2669856"/>
                </a:cubicBezTo>
                <a:cubicBezTo>
                  <a:pt x="164810" y="2669856"/>
                  <a:pt x="175139" y="2659529"/>
                  <a:pt x="175139" y="2649200"/>
                </a:cubicBezTo>
                <a:cubicBezTo>
                  <a:pt x="175139" y="2638869"/>
                  <a:pt x="166533" y="2628542"/>
                  <a:pt x="154481" y="2628542"/>
                </a:cubicBezTo>
                <a:cubicBezTo>
                  <a:pt x="142432" y="2628542"/>
                  <a:pt x="132103" y="2638869"/>
                  <a:pt x="132103" y="2650920"/>
                </a:cubicBezTo>
                <a:cubicBezTo>
                  <a:pt x="132103" y="2738718"/>
                  <a:pt x="250885" y="2762819"/>
                  <a:pt x="295644" y="2692236"/>
                </a:cubicBezTo>
                <a:cubicBezTo>
                  <a:pt x="343846" y="2618211"/>
                  <a:pt x="336960" y="2416796"/>
                  <a:pt x="336960" y="2325556"/>
                </a:cubicBezTo>
                <a:cubicBezTo>
                  <a:pt x="336960" y="2215382"/>
                  <a:pt x="405820" y="2211939"/>
                  <a:pt x="424758" y="2249812"/>
                </a:cubicBezTo>
                <a:cubicBezTo>
                  <a:pt x="421315" y="2248089"/>
                  <a:pt x="419592" y="2248089"/>
                  <a:pt x="417872" y="2248089"/>
                </a:cubicBezTo>
                <a:cubicBezTo>
                  <a:pt x="405820" y="2248089"/>
                  <a:pt x="397214" y="2256696"/>
                  <a:pt x="397214" y="2268747"/>
                </a:cubicBezTo>
                <a:cubicBezTo>
                  <a:pt x="397214" y="2280799"/>
                  <a:pt x="405820" y="2289405"/>
                  <a:pt x="417872" y="2289405"/>
                </a:cubicBezTo>
                <a:cubicBezTo>
                  <a:pt x="429921" y="2289405"/>
                  <a:pt x="438530" y="2280799"/>
                  <a:pt x="438530" y="2267027"/>
                </a:cubicBezTo>
                <a:cubicBezTo>
                  <a:pt x="438530" y="2237760"/>
                  <a:pt x="410555" y="2219684"/>
                  <a:pt x="381074" y="2219685"/>
                </a:cubicBezTo>
                <a:close/>
                <a:moveTo>
                  <a:pt x="792297" y="2216458"/>
                </a:moveTo>
                <a:cubicBezTo>
                  <a:pt x="762602" y="2216243"/>
                  <a:pt x="734628" y="2234319"/>
                  <a:pt x="734628" y="2263585"/>
                </a:cubicBezTo>
                <a:cubicBezTo>
                  <a:pt x="734628" y="2277355"/>
                  <a:pt x="743234" y="2285964"/>
                  <a:pt x="755286" y="2285964"/>
                </a:cubicBezTo>
                <a:cubicBezTo>
                  <a:pt x="767335" y="2285964"/>
                  <a:pt x="775944" y="2277355"/>
                  <a:pt x="775944" y="2265306"/>
                </a:cubicBezTo>
                <a:cubicBezTo>
                  <a:pt x="775944" y="2253254"/>
                  <a:pt x="767335" y="2244648"/>
                  <a:pt x="755286" y="2244648"/>
                </a:cubicBezTo>
                <a:cubicBezTo>
                  <a:pt x="753563" y="2244648"/>
                  <a:pt x="751843" y="2244648"/>
                  <a:pt x="748400" y="2246370"/>
                </a:cubicBezTo>
                <a:cubicBezTo>
                  <a:pt x="767335" y="2208495"/>
                  <a:pt x="836195" y="2211940"/>
                  <a:pt x="836195" y="2322114"/>
                </a:cubicBezTo>
                <a:cubicBezTo>
                  <a:pt x="836195" y="2413355"/>
                  <a:pt x="829309" y="2614770"/>
                  <a:pt x="877511" y="2688795"/>
                </a:cubicBezTo>
                <a:cubicBezTo>
                  <a:pt x="922270" y="2759376"/>
                  <a:pt x="1041055" y="2735276"/>
                  <a:pt x="1041055" y="2647479"/>
                </a:cubicBezTo>
                <a:cubicBezTo>
                  <a:pt x="1041055" y="2638871"/>
                  <a:pt x="1030726" y="2626821"/>
                  <a:pt x="1018674" y="2626821"/>
                </a:cubicBezTo>
                <a:cubicBezTo>
                  <a:pt x="1006625" y="2626821"/>
                  <a:pt x="998016" y="2637150"/>
                  <a:pt x="998016" y="2647479"/>
                </a:cubicBezTo>
                <a:cubicBezTo>
                  <a:pt x="998016" y="2657808"/>
                  <a:pt x="1008345" y="2668137"/>
                  <a:pt x="1018674" y="2668137"/>
                </a:cubicBezTo>
                <a:cubicBezTo>
                  <a:pt x="1020397" y="2668137"/>
                  <a:pt x="1023840" y="2668137"/>
                  <a:pt x="1025560" y="2666415"/>
                </a:cubicBezTo>
                <a:cubicBezTo>
                  <a:pt x="1010068" y="2730111"/>
                  <a:pt x="918827" y="2740440"/>
                  <a:pt x="891283" y="2666415"/>
                </a:cubicBezTo>
                <a:cubicBezTo>
                  <a:pt x="862019" y="2583783"/>
                  <a:pt x="872348" y="2370318"/>
                  <a:pt x="860296" y="2279078"/>
                </a:cubicBezTo>
                <a:cubicBezTo>
                  <a:pt x="853410" y="2235180"/>
                  <a:pt x="821993" y="2216674"/>
                  <a:pt x="792297" y="2216458"/>
                </a:cubicBezTo>
                <a:close/>
                <a:moveTo>
                  <a:pt x="527616" y="241"/>
                </a:moveTo>
                <a:cubicBezTo>
                  <a:pt x="531920" y="-620"/>
                  <a:pt x="536655" y="671"/>
                  <a:pt x="538376" y="6696"/>
                </a:cubicBezTo>
                <a:cubicBezTo>
                  <a:pt x="538376" y="6696"/>
                  <a:pt x="548705" y="-5354"/>
                  <a:pt x="559034" y="6696"/>
                </a:cubicBezTo>
                <a:cubicBezTo>
                  <a:pt x="559034" y="6696"/>
                  <a:pt x="569363" y="-5354"/>
                  <a:pt x="577970" y="6696"/>
                </a:cubicBezTo>
                <a:cubicBezTo>
                  <a:pt x="577970" y="6696"/>
                  <a:pt x="590021" y="-3633"/>
                  <a:pt x="596907" y="6696"/>
                </a:cubicBezTo>
                <a:cubicBezTo>
                  <a:pt x="596907" y="6696"/>
                  <a:pt x="605514" y="-1911"/>
                  <a:pt x="615843" y="6696"/>
                </a:cubicBezTo>
                <a:cubicBezTo>
                  <a:pt x="615843" y="6696"/>
                  <a:pt x="624451" y="-3633"/>
                  <a:pt x="634780" y="6696"/>
                </a:cubicBezTo>
                <a:lnTo>
                  <a:pt x="651995" y="66949"/>
                </a:lnTo>
                <a:lnTo>
                  <a:pt x="689868" y="60063"/>
                </a:lnTo>
                <a:lnTo>
                  <a:pt x="708804" y="97936"/>
                </a:lnTo>
                <a:lnTo>
                  <a:pt x="755285" y="96214"/>
                </a:lnTo>
                <a:lnTo>
                  <a:pt x="765614" y="166796"/>
                </a:lnTo>
                <a:lnTo>
                  <a:pt x="744956" y="168517"/>
                </a:lnTo>
                <a:cubicBezTo>
                  <a:pt x="744956" y="168517"/>
                  <a:pt x="724298" y="185732"/>
                  <a:pt x="681260" y="182289"/>
                </a:cubicBezTo>
                <a:lnTo>
                  <a:pt x="684703" y="194340"/>
                </a:lnTo>
                <a:lnTo>
                  <a:pt x="672653" y="202947"/>
                </a:lnTo>
                <a:lnTo>
                  <a:pt x="676096" y="282136"/>
                </a:lnTo>
                <a:lnTo>
                  <a:pt x="727741" y="280415"/>
                </a:lnTo>
                <a:cubicBezTo>
                  <a:pt x="732905" y="249428"/>
                  <a:pt x="755285" y="225327"/>
                  <a:pt x="782829" y="225327"/>
                </a:cubicBezTo>
                <a:cubicBezTo>
                  <a:pt x="815537" y="223605"/>
                  <a:pt x="843081" y="254592"/>
                  <a:pt x="843081" y="294187"/>
                </a:cubicBezTo>
                <a:cubicBezTo>
                  <a:pt x="843081" y="333781"/>
                  <a:pt x="818980" y="366490"/>
                  <a:pt x="786272" y="366490"/>
                </a:cubicBezTo>
                <a:cubicBezTo>
                  <a:pt x="762171" y="366490"/>
                  <a:pt x="739791" y="349275"/>
                  <a:pt x="731184" y="321731"/>
                </a:cubicBezTo>
                <a:lnTo>
                  <a:pt x="679539" y="323452"/>
                </a:lnTo>
                <a:lnTo>
                  <a:pt x="684703" y="450843"/>
                </a:lnTo>
                <a:lnTo>
                  <a:pt x="732905" y="449122"/>
                </a:lnTo>
                <a:cubicBezTo>
                  <a:pt x="738070" y="418135"/>
                  <a:pt x="760449" y="394034"/>
                  <a:pt x="787993" y="394034"/>
                </a:cubicBezTo>
                <a:cubicBezTo>
                  <a:pt x="820702" y="392312"/>
                  <a:pt x="846524" y="423301"/>
                  <a:pt x="848246" y="462894"/>
                </a:cubicBezTo>
                <a:cubicBezTo>
                  <a:pt x="848246" y="502488"/>
                  <a:pt x="824145" y="535197"/>
                  <a:pt x="791436" y="535197"/>
                </a:cubicBezTo>
                <a:cubicBezTo>
                  <a:pt x="767335" y="535197"/>
                  <a:pt x="744956" y="517982"/>
                  <a:pt x="736348" y="490438"/>
                </a:cubicBezTo>
                <a:lnTo>
                  <a:pt x="688146" y="495604"/>
                </a:lnTo>
                <a:lnTo>
                  <a:pt x="691589" y="579956"/>
                </a:lnTo>
                <a:lnTo>
                  <a:pt x="670931" y="579956"/>
                </a:lnTo>
                <a:lnTo>
                  <a:pt x="695032" y="1296100"/>
                </a:lnTo>
                <a:lnTo>
                  <a:pt x="696754" y="1296100"/>
                </a:lnTo>
                <a:cubicBezTo>
                  <a:pt x="763892" y="1285771"/>
                  <a:pt x="1118521" y="1325367"/>
                  <a:pt x="1073762" y="1659338"/>
                </a:cubicBezTo>
                <a:cubicBezTo>
                  <a:pt x="1065155" y="1728198"/>
                  <a:pt x="1010067" y="1883133"/>
                  <a:pt x="1078927" y="1991586"/>
                </a:cubicBezTo>
                <a:cubicBezTo>
                  <a:pt x="1078927" y="1991586"/>
                  <a:pt x="932599" y="1893462"/>
                  <a:pt x="961865" y="2223990"/>
                </a:cubicBezTo>
                <a:cubicBezTo>
                  <a:pt x="984244" y="2458112"/>
                  <a:pt x="1135736" y="2430570"/>
                  <a:pt x="1144344" y="2375482"/>
                </a:cubicBezTo>
                <a:cubicBezTo>
                  <a:pt x="1144344" y="2375482"/>
                  <a:pt x="1132293" y="2434013"/>
                  <a:pt x="1159837" y="2545909"/>
                </a:cubicBezTo>
                <a:cubicBezTo>
                  <a:pt x="1185660" y="2657808"/>
                  <a:pt x="1256241" y="3194916"/>
                  <a:pt x="586578" y="3194916"/>
                </a:cubicBezTo>
                <a:cubicBezTo>
                  <a:pt x="-83086" y="3194916"/>
                  <a:pt x="-10783" y="2661251"/>
                  <a:pt x="16761" y="2549352"/>
                </a:cubicBezTo>
                <a:cubicBezTo>
                  <a:pt x="44305" y="2435733"/>
                  <a:pt x="32255" y="2378925"/>
                  <a:pt x="32255" y="2378925"/>
                </a:cubicBezTo>
                <a:cubicBezTo>
                  <a:pt x="42584" y="2434013"/>
                  <a:pt x="194076" y="2461557"/>
                  <a:pt x="214734" y="2227433"/>
                </a:cubicBezTo>
                <a:cubicBezTo>
                  <a:pt x="243999" y="1896905"/>
                  <a:pt x="97672" y="1995029"/>
                  <a:pt x="97672" y="1995029"/>
                </a:cubicBezTo>
                <a:cubicBezTo>
                  <a:pt x="166532" y="1884853"/>
                  <a:pt x="111444" y="1731639"/>
                  <a:pt x="102836" y="1662779"/>
                </a:cubicBezTo>
                <a:cubicBezTo>
                  <a:pt x="58077" y="1332253"/>
                  <a:pt x="400656" y="1290937"/>
                  <a:pt x="476402" y="1297823"/>
                </a:cubicBezTo>
                <a:lnTo>
                  <a:pt x="490174" y="648816"/>
                </a:lnTo>
                <a:lnTo>
                  <a:pt x="493617" y="581679"/>
                </a:lnTo>
                <a:lnTo>
                  <a:pt x="472959" y="581679"/>
                </a:lnTo>
                <a:lnTo>
                  <a:pt x="476402" y="497324"/>
                </a:lnTo>
                <a:lnTo>
                  <a:pt x="428200" y="493881"/>
                </a:lnTo>
                <a:cubicBezTo>
                  <a:pt x="419592" y="521425"/>
                  <a:pt x="398934" y="538640"/>
                  <a:pt x="373112" y="538640"/>
                </a:cubicBezTo>
                <a:cubicBezTo>
                  <a:pt x="340403" y="536918"/>
                  <a:pt x="316302" y="505933"/>
                  <a:pt x="316302" y="466337"/>
                </a:cubicBezTo>
                <a:cubicBezTo>
                  <a:pt x="316302" y="426742"/>
                  <a:pt x="342125" y="395757"/>
                  <a:pt x="374833" y="395757"/>
                </a:cubicBezTo>
                <a:cubicBezTo>
                  <a:pt x="402377" y="397477"/>
                  <a:pt x="424757" y="419856"/>
                  <a:pt x="429921" y="450843"/>
                </a:cubicBezTo>
                <a:lnTo>
                  <a:pt x="476402" y="456008"/>
                </a:lnTo>
                <a:lnTo>
                  <a:pt x="481566" y="326897"/>
                </a:lnTo>
                <a:lnTo>
                  <a:pt x="429921" y="325174"/>
                </a:lnTo>
                <a:cubicBezTo>
                  <a:pt x="421314" y="352718"/>
                  <a:pt x="400656" y="369933"/>
                  <a:pt x="374833" y="369933"/>
                </a:cubicBezTo>
                <a:cubicBezTo>
                  <a:pt x="343846" y="368211"/>
                  <a:pt x="318024" y="337226"/>
                  <a:pt x="318024" y="297630"/>
                </a:cubicBezTo>
                <a:cubicBezTo>
                  <a:pt x="318024" y="258037"/>
                  <a:pt x="343846" y="227048"/>
                  <a:pt x="376555" y="227048"/>
                </a:cubicBezTo>
                <a:cubicBezTo>
                  <a:pt x="404099" y="228770"/>
                  <a:pt x="426478" y="251149"/>
                  <a:pt x="431643" y="282136"/>
                </a:cubicBezTo>
                <a:lnTo>
                  <a:pt x="483288" y="282136"/>
                </a:lnTo>
                <a:lnTo>
                  <a:pt x="486731" y="202947"/>
                </a:lnTo>
                <a:cubicBezTo>
                  <a:pt x="478123" y="197783"/>
                  <a:pt x="469516" y="192618"/>
                  <a:pt x="469516" y="192618"/>
                </a:cubicBezTo>
                <a:lnTo>
                  <a:pt x="472959" y="178846"/>
                </a:lnTo>
                <a:cubicBezTo>
                  <a:pt x="429921" y="182289"/>
                  <a:pt x="410985" y="166796"/>
                  <a:pt x="410985" y="166796"/>
                </a:cubicBezTo>
                <a:lnTo>
                  <a:pt x="392048" y="165074"/>
                </a:lnTo>
                <a:lnTo>
                  <a:pt x="400656" y="94493"/>
                </a:lnTo>
                <a:lnTo>
                  <a:pt x="443693" y="94493"/>
                </a:lnTo>
                <a:lnTo>
                  <a:pt x="460908" y="56620"/>
                </a:lnTo>
                <a:lnTo>
                  <a:pt x="502224" y="65227"/>
                </a:lnTo>
                <a:lnTo>
                  <a:pt x="519439" y="6696"/>
                </a:lnTo>
                <a:cubicBezTo>
                  <a:pt x="519439" y="4114"/>
                  <a:pt x="523313" y="1102"/>
                  <a:pt x="527616" y="24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9"/>
          <p:cNvSpPr txBox="1"/>
          <p:nvPr/>
        </p:nvSpPr>
        <p:spPr>
          <a:xfrm>
            <a:off x="4667845" y="1152525"/>
            <a:ext cx="2856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6B26B"/>
                </a:solidFill>
              </a:rPr>
              <a:t>Citations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68" name="Google Shape;568;p9"/>
          <p:cNvSpPr txBox="1"/>
          <p:nvPr/>
        </p:nvSpPr>
        <p:spPr>
          <a:xfrm>
            <a:off x="3813903" y="2006896"/>
            <a:ext cx="45642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Abirami , S., &amp; Chitra, P. (n.d.). </a:t>
            </a: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Multilayer Perceptron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Multilayer Perceptron - an overview | ScienceDirect Topics. https://www.sciencedirect.com/topics/computer-science/multilayer-perceptron.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GridSearchCV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scikit. (n.d.). https://scikit-learn.org/stable/modules/generated/sklearn.model_selection.GridSearchCV.html.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Jiaaro. (n.d.). </a:t>
            </a: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jiaaro/pydub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GitHub. https://github.com/jiaaro/pydub.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librosa. (n.d.). https://librosa.org/doc/latest/index.html.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MLPClassifier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scikit. (n.d.). https://scikit-learn.org/stable/modules/generated/sklearn.neural_network.MLPClassifier.html.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➢"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Natarajan, H. (2020, November 3). </a:t>
            </a:r>
            <a:r>
              <a:rPr lang="en-US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Music Genre Classification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Kaggle. https://www.kaggle.com/harish24/music-genre-classification. 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ge1dbbb30b5_0_400"/>
          <p:cNvGrpSpPr/>
          <p:nvPr/>
        </p:nvGrpSpPr>
        <p:grpSpPr>
          <a:xfrm>
            <a:off x="89531" y="2369188"/>
            <a:ext cx="12012789" cy="1120680"/>
            <a:chOff x="96972" y="3329166"/>
            <a:chExt cx="12012789" cy="1377772"/>
          </a:xfrm>
        </p:grpSpPr>
        <p:sp>
          <p:nvSpPr>
            <p:cNvPr id="574" name="Google Shape;574;ge1dbbb30b5_0_400"/>
            <p:cNvSpPr/>
            <p:nvPr/>
          </p:nvSpPr>
          <p:spPr>
            <a:xfrm>
              <a:off x="96972" y="3457933"/>
              <a:ext cx="5976033" cy="1118540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e1dbbb30b5_0_400"/>
            <p:cNvSpPr/>
            <p:nvPr/>
          </p:nvSpPr>
          <p:spPr>
            <a:xfrm flipH="1">
              <a:off x="6133728" y="3329166"/>
              <a:ext cx="5976033" cy="1377772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ge1dbbb30b5_0_400"/>
          <p:cNvSpPr txBox="1"/>
          <p:nvPr/>
        </p:nvSpPr>
        <p:spPr>
          <a:xfrm>
            <a:off x="0" y="4085781"/>
            <a:ext cx="121920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e1dbbb30b5_0_400"/>
          <p:cNvSpPr txBox="1"/>
          <p:nvPr/>
        </p:nvSpPr>
        <p:spPr>
          <a:xfrm>
            <a:off x="0" y="4947799"/>
            <a:ext cx="12192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ge1dbbb30b5_0_400"/>
          <p:cNvGrpSpPr/>
          <p:nvPr/>
        </p:nvGrpSpPr>
        <p:grpSpPr>
          <a:xfrm>
            <a:off x="5034222" y="693106"/>
            <a:ext cx="3179894" cy="3219167"/>
            <a:chOff x="5034218" y="42927"/>
            <a:chExt cx="3179894" cy="3219167"/>
          </a:xfrm>
        </p:grpSpPr>
        <p:grpSp>
          <p:nvGrpSpPr>
            <p:cNvPr id="579" name="Google Shape;579;ge1dbbb30b5_0_400"/>
            <p:cNvGrpSpPr/>
            <p:nvPr/>
          </p:nvGrpSpPr>
          <p:grpSpPr>
            <a:xfrm>
              <a:off x="5034218" y="1201159"/>
              <a:ext cx="2246098" cy="2060936"/>
              <a:chOff x="4765834" y="2208978"/>
              <a:chExt cx="2657475" cy="2438400"/>
            </a:xfrm>
          </p:grpSpPr>
          <p:sp>
            <p:nvSpPr>
              <p:cNvPr id="580" name="Google Shape;580;ge1dbbb30b5_0_400"/>
              <p:cNvSpPr/>
              <p:nvPr/>
            </p:nvSpPr>
            <p:spPr>
              <a:xfrm>
                <a:off x="4765834" y="2208978"/>
                <a:ext cx="2657475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2657475" h="2438400" extrusionOk="0">
                    <a:moveTo>
                      <a:pt x="2649379" y="2105847"/>
                    </a:moveTo>
                    <a:lnTo>
                      <a:pt x="2644616" y="2094417"/>
                    </a:lnTo>
                    <a:lnTo>
                      <a:pt x="2649379" y="2070604"/>
                    </a:lnTo>
                    <a:lnTo>
                      <a:pt x="2644616" y="2062984"/>
                    </a:lnTo>
                    <a:lnTo>
                      <a:pt x="2630329" y="2055364"/>
                    </a:lnTo>
                    <a:lnTo>
                      <a:pt x="2633186" y="2039172"/>
                    </a:lnTo>
                    <a:lnTo>
                      <a:pt x="2628424" y="2032504"/>
                    </a:lnTo>
                    <a:lnTo>
                      <a:pt x="2620804" y="2029647"/>
                    </a:lnTo>
                    <a:cubicBezTo>
                      <a:pt x="2620804" y="2029647"/>
                      <a:pt x="2628424" y="1980117"/>
                      <a:pt x="2576036" y="1994404"/>
                    </a:cubicBezTo>
                    <a:cubicBezTo>
                      <a:pt x="2576036" y="1994404"/>
                      <a:pt x="2493169" y="2006787"/>
                      <a:pt x="2450306" y="2037267"/>
                    </a:cubicBezTo>
                    <a:cubicBezTo>
                      <a:pt x="2450306" y="2037267"/>
                      <a:pt x="2404586" y="2058222"/>
                      <a:pt x="2367439" y="2059175"/>
                    </a:cubicBezTo>
                    <a:cubicBezTo>
                      <a:pt x="2367439" y="2059175"/>
                      <a:pt x="2397919" y="2025837"/>
                      <a:pt x="2388394" y="2002025"/>
                    </a:cubicBezTo>
                    <a:cubicBezTo>
                      <a:pt x="2388394" y="2002025"/>
                      <a:pt x="2376964" y="1970592"/>
                      <a:pt x="2333149" y="1995357"/>
                    </a:cubicBezTo>
                    <a:cubicBezTo>
                      <a:pt x="2333149" y="1995357"/>
                      <a:pt x="2290286" y="2021075"/>
                      <a:pt x="2230279" y="2017264"/>
                    </a:cubicBezTo>
                    <a:cubicBezTo>
                      <a:pt x="2230279" y="2017264"/>
                      <a:pt x="2194084" y="2015359"/>
                      <a:pt x="2156936" y="2010597"/>
                    </a:cubicBezTo>
                    <a:cubicBezTo>
                      <a:pt x="2156936" y="2010597"/>
                      <a:pt x="2128361" y="2013454"/>
                      <a:pt x="2101691" y="2037267"/>
                    </a:cubicBezTo>
                    <a:cubicBezTo>
                      <a:pt x="2101691" y="2037267"/>
                      <a:pt x="2020729" y="1970592"/>
                      <a:pt x="1998821" y="1897250"/>
                    </a:cubicBezTo>
                    <a:cubicBezTo>
                      <a:pt x="1998821" y="1897250"/>
                      <a:pt x="2025491" y="1808667"/>
                      <a:pt x="2027396" y="1709607"/>
                    </a:cubicBezTo>
                    <a:cubicBezTo>
                      <a:pt x="2027396" y="1709607"/>
                      <a:pt x="2024539" y="1674364"/>
                      <a:pt x="2015966" y="1630550"/>
                    </a:cubicBezTo>
                    <a:cubicBezTo>
                      <a:pt x="2015966" y="1630550"/>
                      <a:pt x="1889284" y="1452432"/>
                      <a:pt x="1779746" y="1366707"/>
                    </a:cubicBezTo>
                    <a:cubicBezTo>
                      <a:pt x="1779746" y="1366707"/>
                      <a:pt x="1810226" y="1349562"/>
                      <a:pt x="1827371" y="1300032"/>
                    </a:cubicBezTo>
                    <a:cubicBezTo>
                      <a:pt x="1827371" y="1300032"/>
                      <a:pt x="1834991" y="1269552"/>
                      <a:pt x="1854041" y="1255264"/>
                    </a:cubicBezTo>
                    <a:cubicBezTo>
                      <a:pt x="1854041" y="1255264"/>
                      <a:pt x="1868329" y="1231452"/>
                      <a:pt x="1841659" y="1220022"/>
                    </a:cubicBezTo>
                    <a:cubicBezTo>
                      <a:pt x="1841659" y="1220022"/>
                      <a:pt x="1829276" y="1200972"/>
                      <a:pt x="1834991" y="1188589"/>
                    </a:cubicBezTo>
                    <a:cubicBezTo>
                      <a:pt x="1834991" y="1188589"/>
                      <a:pt x="1852136" y="1147632"/>
                      <a:pt x="1833086" y="1147632"/>
                    </a:cubicBezTo>
                    <a:cubicBezTo>
                      <a:pt x="1833086" y="1147632"/>
                      <a:pt x="1797844" y="1130487"/>
                      <a:pt x="1799749" y="1114294"/>
                    </a:cubicBezTo>
                    <a:cubicBezTo>
                      <a:pt x="1799749" y="1114294"/>
                      <a:pt x="1814036" y="1073337"/>
                      <a:pt x="1774031" y="1078099"/>
                    </a:cubicBezTo>
                    <a:cubicBezTo>
                      <a:pt x="1774031" y="1078099"/>
                      <a:pt x="1764506" y="1073337"/>
                      <a:pt x="1723549" y="1099054"/>
                    </a:cubicBezTo>
                    <a:cubicBezTo>
                      <a:pt x="1723549" y="1099054"/>
                      <a:pt x="1668304" y="1151442"/>
                      <a:pt x="1654016" y="1186684"/>
                    </a:cubicBezTo>
                    <a:lnTo>
                      <a:pt x="1637824" y="1186684"/>
                    </a:lnTo>
                    <a:cubicBezTo>
                      <a:pt x="1637824" y="1186684"/>
                      <a:pt x="1596866" y="1074289"/>
                      <a:pt x="1458754" y="1060954"/>
                    </a:cubicBezTo>
                    <a:cubicBezTo>
                      <a:pt x="1458754" y="1060954"/>
                      <a:pt x="1409224" y="1051429"/>
                      <a:pt x="1353979" y="1099054"/>
                    </a:cubicBezTo>
                    <a:lnTo>
                      <a:pt x="1339691" y="1081909"/>
                    </a:lnTo>
                    <a:lnTo>
                      <a:pt x="1256824" y="1012377"/>
                    </a:lnTo>
                    <a:cubicBezTo>
                      <a:pt x="1256824" y="1012377"/>
                      <a:pt x="1223486" y="1005709"/>
                      <a:pt x="1223486" y="958084"/>
                    </a:cubicBezTo>
                    <a:cubicBezTo>
                      <a:pt x="1223486" y="958084"/>
                      <a:pt x="1216819" y="907602"/>
                      <a:pt x="1261586" y="899029"/>
                    </a:cubicBezTo>
                    <a:cubicBezTo>
                      <a:pt x="1261586" y="899029"/>
                      <a:pt x="1285399" y="896172"/>
                      <a:pt x="1299686" y="920937"/>
                    </a:cubicBezTo>
                    <a:cubicBezTo>
                      <a:pt x="1299686" y="920937"/>
                      <a:pt x="1334929" y="954274"/>
                      <a:pt x="1358741" y="916174"/>
                    </a:cubicBezTo>
                    <a:cubicBezTo>
                      <a:pt x="1358741" y="916174"/>
                      <a:pt x="1361599" y="899982"/>
                      <a:pt x="1366361" y="887599"/>
                    </a:cubicBezTo>
                    <a:cubicBezTo>
                      <a:pt x="1366361" y="887599"/>
                      <a:pt x="1382554" y="897124"/>
                      <a:pt x="1399699" y="889504"/>
                    </a:cubicBezTo>
                    <a:cubicBezTo>
                      <a:pt x="1399699" y="889504"/>
                      <a:pt x="1412081" y="884742"/>
                      <a:pt x="1412081" y="865692"/>
                    </a:cubicBezTo>
                    <a:cubicBezTo>
                      <a:pt x="1412081" y="865692"/>
                      <a:pt x="1416844" y="854262"/>
                      <a:pt x="1440656" y="860929"/>
                    </a:cubicBezTo>
                    <a:cubicBezTo>
                      <a:pt x="1440656" y="860929"/>
                      <a:pt x="1450181" y="865692"/>
                      <a:pt x="1452086" y="830449"/>
                    </a:cubicBezTo>
                    <a:lnTo>
                      <a:pt x="1497806" y="825687"/>
                    </a:lnTo>
                    <a:cubicBezTo>
                      <a:pt x="1497806" y="825687"/>
                      <a:pt x="1514951" y="827592"/>
                      <a:pt x="1513999" y="797112"/>
                    </a:cubicBezTo>
                    <a:cubicBezTo>
                      <a:pt x="1513999" y="797112"/>
                      <a:pt x="1506379" y="711387"/>
                      <a:pt x="1520666" y="687574"/>
                    </a:cubicBezTo>
                    <a:cubicBezTo>
                      <a:pt x="1520666" y="687574"/>
                      <a:pt x="1533049" y="671382"/>
                      <a:pt x="1560671" y="654237"/>
                    </a:cubicBezTo>
                    <a:cubicBezTo>
                      <a:pt x="1560671" y="654237"/>
                      <a:pt x="1643539" y="604707"/>
                      <a:pt x="1667351" y="541842"/>
                    </a:cubicBezTo>
                    <a:cubicBezTo>
                      <a:pt x="1667351" y="541842"/>
                      <a:pt x="1686401" y="551367"/>
                      <a:pt x="1674019" y="578037"/>
                    </a:cubicBezTo>
                    <a:cubicBezTo>
                      <a:pt x="1674019" y="578037"/>
                      <a:pt x="1697831" y="561844"/>
                      <a:pt x="1697831" y="511362"/>
                    </a:cubicBezTo>
                    <a:cubicBezTo>
                      <a:pt x="1697831" y="511362"/>
                      <a:pt x="1721644" y="514219"/>
                      <a:pt x="1718786" y="552319"/>
                    </a:cubicBezTo>
                    <a:cubicBezTo>
                      <a:pt x="1718786" y="552319"/>
                      <a:pt x="1750219" y="506599"/>
                      <a:pt x="1749266" y="473262"/>
                    </a:cubicBezTo>
                    <a:cubicBezTo>
                      <a:pt x="1749266" y="473262"/>
                      <a:pt x="1789271" y="466594"/>
                      <a:pt x="1768316" y="552319"/>
                    </a:cubicBezTo>
                    <a:cubicBezTo>
                      <a:pt x="1768316" y="552319"/>
                      <a:pt x="1794986" y="498027"/>
                      <a:pt x="1777841" y="436114"/>
                    </a:cubicBezTo>
                    <a:cubicBezTo>
                      <a:pt x="1777841" y="436114"/>
                      <a:pt x="1763554" y="352294"/>
                      <a:pt x="1744504" y="324672"/>
                    </a:cubicBezTo>
                    <a:cubicBezTo>
                      <a:pt x="1744504" y="324672"/>
                      <a:pt x="1665446" y="183702"/>
                      <a:pt x="1623536" y="188464"/>
                    </a:cubicBezTo>
                    <a:cubicBezTo>
                      <a:pt x="1623536" y="188464"/>
                      <a:pt x="1473994" y="-2036"/>
                      <a:pt x="1264444" y="7489"/>
                    </a:cubicBezTo>
                    <a:cubicBezTo>
                      <a:pt x="1264444" y="7489"/>
                      <a:pt x="1023461" y="-11561"/>
                      <a:pt x="845344" y="407539"/>
                    </a:cubicBezTo>
                    <a:cubicBezTo>
                      <a:pt x="845344" y="407539"/>
                      <a:pt x="838676" y="461832"/>
                      <a:pt x="673894" y="515172"/>
                    </a:cubicBezTo>
                    <a:cubicBezTo>
                      <a:pt x="673894" y="515172"/>
                      <a:pt x="537686" y="543747"/>
                      <a:pt x="432911" y="683764"/>
                    </a:cubicBezTo>
                    <a:cubicBezTo>
                      <a:pt x="432911" y="683764"/>
                      <a:pt x="369094" y="766632"/>
                      <a:pt x="328136" y="871407"/>
                    </a:cubicBezTo>
                    <a:cubicBezTo>
                      <a:pt x="328136" y="871407"/>
                      <a:pt x="280511" y="1007614"/>
                      <a:pt x="210979" y="1068574"/>
                    </a:cubicBezTo>
                    <a:lnTo>
                      <a:pt x="90964" y="1174302"/>
                    </a:lnTo>
                    <a:cubicBezTo>
                      <a:pt x="97631" y="1169539"/>
                      <a:pt x="110966" y="1162872"/>
                      <a:pt x="133826" y="1162872"/>
                    </a:cubicBezTo>
                    <a:cubicBezTo>
                      <a:pt x="133826" y="1162872"/>
                      <a:pt x="35719" y="1305747"/>
                      <a:pt x="16669" y="1445764"/>
                    </a:cubicBezTo>
                    <a:cubicBezTo>
                      <a:pt x="16669" y="1445764"/>
                      <a:pt x="45244" y="1404807"/>
                      <a:pt x="64294" y="1400997"/>
                    </a:cubicBezTo>
                    <a:cubicBezTo>
                      <a:pt x="64294" y="1400997"/>
                      <a:pt x="32861" y="1461004"/>
                      <a:pt x="38576" y="1543872"/>
                    </a:cubicBezTo>
                    <a:cubicBezTo>
                      <a:pt x="38576" y="1543872"/>
                      <a:pt x="48101" y="1651504"/>
                      <a:pt x="7144" y="1769614"/>
                    </a:cubicBezTo>
                    <a:cubicBezTo>
                      <a:pt x="7144" y="1769614"/>
                      <a:pt x="32861" y="1757232"/>
                      <a:pt x="57626" y="1696272"/>
                    </a:cubicBezTo>
                    <a:cubicBezTo>
                      <a:pt x="57626" y="1696272"/>
                      <a:pt x="3334" y="1832479"/>
                      <a:pt x="10001" y="1889629"/>
                    </a:cubicBezTo>
                    <a:cubicBezTo>
                      <a:pt x="10001" y="1889629"/>
                      <a:pt x="26194" y="1803904"/>
                      <a:pt x="64294" y="1791522"/>
                    </a:cubicBezTo>
                    <a:cubicBezTo>
                      <a:pt x="64294" y="1791522"/>
                      <a:pt x="64294" y="1956304"/>
                      <a:pt x="32861" y="2001072"/>
                    </a:cubicBezTo>
                    <a:cubicBezTo>
                      <a:pt x="32861" y="2001072"/>
                      <a:pt x="64294" y="2093464"/>
                      <a:pt x="68104" y="2184905"/>
                    </a:cubicBezTo>
                    <a:lnTo>
                      <a:pt x="147161" y="2175380"/>
                    </a:lnTo>
                    <a:cubicBezTo>
                      <a:pt x="147161" y="2175380"/>
                      <a:pt x="125254" y="2382072"/>
                      <a:pt x="347186" y="2429697"/>
                    </a:cubicBezTo>
                    <a:cubicBezTo>
                      <a:pt x="347186" y="2429697"/>
                      <a:pt x="591979" y="2445889"/>
                      <a:pt x="718661" y="2391597"/>
                    </a:cubicBezTo>
                    <a:cubicBezTo>
                      <a:pt x="718661" y="2391597"/>
                      <a:pt x="794861" y="2356355"/>
                      <a:pt x="816769" y="2322064"/>
                    </a:cubicBezTo>
                    <a:cubicBezTo>
                      <a:pt x="816769" y="2322064"/>
                      <a:pt x="835819" y="2331589"/>
                      <a:pt x="890111" y="2264914"/>
                    </a:cubicBezTo>
                    <a:lnTo>
                      <a:pt x="940594" y="2243007"/>
                    </a:lnTo>
                    <a:lnTo>
                      <a:pt x="994886" y="2226814"/>
                    </a:lnTo>
                    <a:lnTo>
                      <a:pt x="1011079" y="2160139"/>
                    </a:lnTo>
                    <a:lnTo>
                      <a:pt x="1032986" y="2143947"/>
                    </a:lnTo>
                    <a:cubicBezTo>
                      <a:pt x="1032986" y="2143947"/>
                      <a:pt x="1071086" y="2146805"/>
                      <a:pt x="1042511" y="2089654"/>
                    </a:cubicBezTo>
                    <a:cubicBezTo>
                      <a:pt x="1042511" y="2089654"/>
                      <a:pt x="1020604" y="2039172"/>
                      <a:pt x="1052036" y="2022979"/>
                    </a:cubicBezTo>
                    <a:cubicBezTo>
                      <a:pt x="1052036" y="2022979"/>
                      <a:pt x="1077754" y="2013454"/>
                      <a:pt x="1061561" y="1930587"/>
                    </a:cubicBezTo>
                    <a:cubicBezTo>
                      <a:pt x="1061561" y="1930587"/>
                      <a:pt x="1052036" y="1882962"/>
                      <a:pt x="1087279" y="1866769"/>
                    </a:cubicBezTo>
                    <a:cubicBezTo>
                      <a:pt x="1087279" y="1866769"/>
                      <a:pt x="1153954" y="1831527"/>
                      <a:pt x="1306354" y="1606737"/>
                    </a:cubicBezTo>
                    <a:cubicBezTo>
                      <a:pt x="1306354" y="1606737"/>
                      <a:pt x="1351121" y="1552444"/>
                      <a:pt x="1382554" y="1561969"/>
                    </a:cubicBezTo>
                    <a:cubicBezTo>
                      <a:pt x="1382554" y="1561969"/>
                      <a:pt x="1413986" y="1540062"/>
                      <a:pt x="1413986" y="1578162"/>
                    </a:cubicBezTo>
                    <a:cubicBezTo>
                      <a:pt x="1413986" y="1578162"/>
                      <a:pt x="1488281" y="1792475"/>
                      <a:pt x="1615916" y="1890582"/>
                    </a:cubicBezTo>
                    <a:cubicBezTo>
                      <a:pt x="1615916" y="1890582"/>
                      <a:pt x="1730216" y="2060127"/>
                      <a:pt x="1768316" y="2219194"/>
                    </a:cubicBezTo>
                    <a:cubicBezTo>
                      <a:pt x="1768316" y="2219194"/>
                      <a:pt x="1755934" y="2343019"/>
                      <a:pt x="1804511" y="2371594"/>
                    </a:cubicBezTo>
                    <a:cubicBezTo>
                      <a:pt x="1804511" y="2371594"/>
                      <a:pt x="1871186" y="2412552"/>
                      <a:pt x="1925479" y="2350639"/>
                    </a:cubicBezTo>
                    <a:lnTo>
                      <a:pt x="1958816" y="2317302"/>
                    </a:lnTo>
                    <a:cubicBezTo>
                      <a:pt x="1958816" y="2317302"/>
                      <a:pt x="2003584" y="2286822"/>
                      <a:pt x="2009299" y="2347782"/>
                    </a:cubicBezTo>
                    <a:cubicBezTo>
                      <a:pt x="2009299" y="2347782"/>
                      <a:pt x="2033111" y="2431602"/>
                      <a:pt x="2095024" y="2430650"/>
                    </a:cubicBezTo>
                    <a:cubicBezTo>
                      <a:pt x="2095024" y="2430650"/>
                      <a:pt x="2154079" y="2447794"/>
                      <a:pt x="2230279" y="2363975"/>
                    </a:cubicBezTo>
                    <a:cubicBezTo>
                      <a:pt x="2230279" y="2363975"/>
                      <a:pt x="2311241" y="2300157"/>
                      <a:pt x="2435066" y="2283012"/>
                    </a:cubicBezTo>
                    <a:cubicBezTo>
                      <a:pt x="2435066" y="2283012"/>
                      <a:pt x="2504599" y="2273487"/>
                      <a:pt x="2546509" y="2227767"/>
                    </a:cubicBezTo>
                    <a:cubicBezTo>
                      <a:pt x="2546509" y="2227767"/>
                      <a:pt x="2603659" y="2182047"/>
                      <a:pt x="2630329" y="2172522"/>
                    </a:cubicBezTo>
                    <a:lnTo>
                      <a:pt x="2647474" y="2161092"/>
                    </a:lnTo>
                    <a:lnTo>
                      <a:pt x="2647474" y="2143947"/>
                    </a:lnTo>
                    <a:lnTo>
                      <a:pt x="2655094" y="2131564"/>
                    </a:lnTo>
                    <a:lnTo>
                      <a:pt x="2649379" y="2105847"/>
                    </a:lnTo>
                    <a:close/>
                    <a:moveTo>
                      <a:pt x="918686" y="1436239"/>
                    </a:moveTo>
                    <a:cubicBezTo>
                      <a:pt x="894874" y="1455289"/>
                      <a:pt x="897731" y="1472434"/>
                      <a:pt x="897731" y="1472434"/>
                    </a:cubicBezTo>
                    <a:cubicBezTo>
                      <a:pt x="895826" y="1499104"/>
                      <a:pt x="873919" y="1496247"/>
                      <a:pt x="873919" y="1496247"/>
                    </a:cubicBezTo>
                    <a:cubicBezTo>
                      <a:pt x="832961" y="1493389"/>
                      <a:pt x="832961" y="1532442"/>
                      <a:pt x="832961" y="1532442"/>
                    </a:cubicBezTo>
                    <a:cubicBezTo>
                      <a:pt x="821531" y="1551492"/>
                      <a:pt x="804386" y="1537204"/>
                      <a:pt x="804386" y="1537204"/>
                    </a:cubicBezTo>
                    <a:lnTo>
                      <a:pt x="783431" y="1515297"/>
                    </a:lnTo>
                    <a:lnTo>
                      <a:pt x="752951" y="1508629"/>
                    </a:lnTo>
                    <a:lnTo>
                      <a:pt x="754856" y="1454337"/>
                    </a:lnTo>
                    <a:cubicBezTo>
                      <a:pt x="809149" y="1435287"/>
                      <a:pt x="826294" y="1399092"/>
                      <a:pt x="826294" y="1399092"/>
                    </a:cubicBezTo>
                    <a:cubicBezTo>
                      <a:pt x="852964" y="1370517"/>
                      <a:pt x="871061" y="1291459"/>
                      <a:pt x="871061" y="1291459"/>
                    </a:cubicBezTo>
                    <a:cubicBezTo>
                      <a:pt x="901541" y="1253359"/>
                      <a:pt x="915829" y="1286697"/>
                      <a:pt x="915829" y="1286697"/>
                    </a:cubicBezTo>
                    <a:cubicBezTo>
                      <a:pt x="917734" y="1305747"/>
                      <a:pt x="1001554" y="1374327"/>
                      <a:pt x="1001554" y="1374327"/>
                    </a:cubicBezTo>
                    <a:lnTo>
                      <a:pt x="918686" y="1436239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ge1dbbb30b5_0_400"/>
              <p:cNvSpPr/>
              <p:nvPr/>
            </p:nvSpPr>
            <p:spPr>
              <a:xfrm>
                <a:off x="4843939" y="337613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1906"/>
                    </a:moveTo>
                    <a:lnTo>
                      <a:pt x="11906" y="7144"/>
                    </a:lnTo>
                    <a:cubicBezTo>
                      <a:pt x="9049" y="10001"/>
                      <a:pt x="7144" y="11906"/>
                      <a:pt x="7144" y="11906"/>
                    </a:cubicBezTo>
                    <a:close/>
                  </a:path>
                </a:pathLst>
              </a:custGeom>
              <a:solidFill>
                <a:srgbClr val="A380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ge1dbbb30b5_0_400"/>
              <p:cNvSpPr/>
              <p:nvPr/>
            </p:nvSpPr>
            <p:spPr>
              <a:xfrm>
                <a:off x="5838190" y="2226801"/>
                <a:ext cx="571500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571500" h="533400" extrusionOk="0">
                    <a:moveTo>
                      <a:pt x="565468" y="108729"/>
                    </a:moveTo>
                    <a:cubicBezTo>
                      <a:pt x="565468" y="108729"/>
                      <a:pt x="544513" y="51579"/>
                      <a:pt x="455930" y="10622"/>
                    </a:cubicBezTo>
                    <a:cubicBezTo>
                      <a:pt x="455930" y="10622"/>
                      <a:pt x="417830" y="-10333"/>
                      <a:pt x="344488" y="50627"/>
                    </a:cubicBezTo>
                    <a:lnTo>
                      <a:pt x="287338" y="105872"/>
                    </a:lnTo>
                    <a:lnTo>
                      <a:pt x="294005" y="123017"/>
                    </a:lnTo>
                    <a:lnTo>
                      <a:pt x="292100" y="140162"/>
                    </a:lnTo>
                    <a:lnTo>
                      <a:pt x="270193" y="170642"/>
                    </a:lnTo>
                    <a:lnTo>
                      <a:pt x="251143" y="173499"/>
                    </a:lnTo>
                    <a:lnTo>
                      <a:pt x="234950" y="162069"/>
                    </a:lnTo>
                    <a:cubicBezTo>
                      <a:pt x="234950" y="162069"/>
                      <a:pt x="223520" y="154449"/>
                      <a:pt x="213995" y="166832"/>
                    </a:cubicBezTo>
                    <a:lnTo>
                      <a:pt x="177800" y="217314"/>
                    </a:lnTo>
                    <a:cubicBezTo>
                      <a:pt x="177800" y="217314"/>
                      <a:pt x="173038" y="231602"/>
                      <a:pt x="152083" y="233507"/>
                    </a:cubicBezTo>
                    <a:cubicBezTo>
                      <a:pt x="152083" y="233507"/>
                      <a:pt x="1588" y="231602"/>
                      <a:pt x="7302" y="397337"/>
                    </a:cubicBezTo>
                    <a:cubicBezTo>
                      <a:pt x="7302" y="397337"/>
                      <a:pt x="5398" y="523067"/>
                      <a:pt x="138748" y="532592"/>
                    </a:cubicBezTo>
                    <a:cubicBezTo>
                      <a:pt x="138748" y="532592"/>
                      <a:pt x="283528" y="535449"/>
                      <a:pt x="297815" y="397337"/>
                    </a:cubicBezTo>
                    <a:cubicBezTo>
                      <a:pt x="297815" y="397337"/>
                      <a:pt x="307340" y="337329"/>
                      <a:pt x="272098" y="297324"/>
                    </a:cubicBezTo>
                    <a:cubicBezTo>
                      <a:pt x="272098" y="297324"/>
                      <a:pt x="260668" y="284942"/>
                      <a:pt x="270193" y="276369"/>
                    </a:cubicBezTo>
                    <a:lnTo>
                      <a:pt x="305435" y="238269"/>
                    </a:lnTo>
                    <a:cubicBezTo>
                      <a:pt x="305435" y="238269"/>
                      <a:pt x="312103" y="233507"/>
                      <a:pt x="305435" y="219219"/>
                    </a:cubicBezTo>
                    <a:lnTo>
                      <a:pt x="293053" y="203027"/>
                    </a:lnTo>
                    <a:lnTo>
                      <a:pt x="321628" y="167784"/>
                    </a:lnTo>
                    <a:lnTo>
                      <a:pt x="338773" y="160164"/>
                    </a:lnTo>
                    <a:lnTo>
                      <a:pt x="355918" y="172547"/>
                    </a:lnTo>
                    <a:cubicBezTo>
                      <a:pt x="355918" y="172547"/>
                      <a:pt x="349250" y="177309"/>
                      <a:pt x="376873" y="161117"/>
                    </a:cubicBezTo>
                    <a:lnTo>
                      <a:pt x="474028" y="101109"/>
                    </a:lnTo>
                    <a:lnTo>
                      <a:pt x="538798" y="161117"/>
                    </a:lnTo>
                    <a:lnTo>
                      <a:pt x="560705" y="168737"/>
                    </a:lnTo>
                    <a:lnTo>
                      <a:pt x="565468" y="10872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ge1dbbb30b5_0_400"/>
              <p:cNvSpPr/>
              <p:nvPr/>
            </p:nvSpPr>
            <p:spPr>
              <a:xfrm>
                <a:off x="5834438" y="2749257"/>
                <a:ext cx="123825" cy="4000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400050" extrusionOk="0">
                    <a:moveTo>
                      <a:pt x="102495" y="393993"/>
                    </a:moveTo>
                    <a:cubicBezTo>
                      <a:pt x="102495" y="393993"/>
                      <a:pt x="102495" y="393993"/>
                      <a:pt x="102495" y="393993"/>
                    </a:cubicBezTo>
                    <a:cubicBezTo>
                      <a:pt x="93922" y="393993"/>
                      <a:pt x="88207" y="387326"/>
                      <a:pt x="88207" y="379706"/>
                    </a:cubicBezTo>
                    <a:cubicBezTo>
                      <a:pt x="90112" y="314936"/>
                      <a:pt x="60585" y="265406"/>
                      <a:pt x="59632" y="265406"/>
                    </a:cubicBezTo>
                    <a:cubicBezTo>
                      <a:pt x="13912" y="200636"/>
                      <a:pt x="7245" y="124436"/>
                      <a:pt x="7245" y="121578"/>
                    </a:cubicBezTo>
                    <a:cubicBezTo>
                      <a:pt x="5340" y="78716"/>
                      <a:pt x="31057" y="18708"/>
                      <a:pt x="32010" y="15851"/>
                    </a:cubicBezTo>
                    <a:cubicBezTo>
                      <a:pt x="34867" y="8231"/>
                      <a:pt x="43440" y="5373"/>
                      <a:pt x="51060" y="8231"/>
                    </a:cubicBezTo>
                    <a:cubicBezTo>
                      <a:pt x="58679" y="11088"/>
                      <a:pt x="61537" y="19661"/>
                      <a:pt x="58679" y="27281"/>
                    </a:cubicBezTo>
                    <a:cubicBezTo>
                      <a:pt x="58679" y="28233"/>
                      <a:pt x="34867" y="83478"/>
                      <a:pt x="35820" y="119673"/>
                    </a:cubicBezTo>
                    <a:cubicBezTo>
                      <a:pt x="35820" y="119673"/>
                      <a:pt x="42487" y="191111"/>
                      <a:pt x="84397" y="250166"/>
                    </a:cubicBezTo>
                    <a:cubicBezTo>
                      <a:pt x="86302" y="253023"/>
                      <a:pt x="118687" y="307316"/>
                      <a:pt x="116782" y="380658"/>
                    </a:cubicBezTo>
                    <a:cubicBezTo>
                      <a:pt x="116782" y="388278"/>
                      <a:pt x="110115" y="393993"/>
                      <a:pt x="102495" y="3939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ge1dbbb30b5_0_400"/>
              <p:cNvSpPr/>
              <p:nvPr/>
            </p:nvSpPr>
            <p:spPr>
              <a:xfrm>
                <a:off x="5833482" y="3499857"/>
                <a:ext cx="590550" cy="1123950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123950" extrusionOk="0">
                    <a:moveTo>
                      <a:pt x="97735" y="1124530"/>
                    </a:moveTo>
                    <a:cubicBezTo>
                      <a:pt x="60588" y="1123578"/>
                      <a:pt x="38680" y="1119768"/>
                      <a:pt x="34870" y="1102623"/>
                    </a:cubicBezTo>
                    <a:cubicBezTo>
                      <a:pt x="32013" y="1087383"/>
                      <a:pt x="48205" y="1076905"/>
                      <a:pt x="61540" y="1071190"/>
                    </a:cubicBezTo>
                    <a:lnTo>
                      <a:pt x="63445" y="1070238"/>
                    </a:lnTo>
                    <a:lnTo>
                      <a:pt x="141550" y="1060713"/>
                    </a:lnTo>
                    <a:cubicBezTo>
                      <a:pt x="259660" y="1013088"/>
                      <a:pt x="252993" y="914980"/>
                      <a:pt x="252993" y="911170"/>
                    </a:cubicBezTo>
                    <a:lnTo>
                      <a:pt x="252993" y="910218"/>
                    </a:lnTo>
                    <a:lnTo>
                      <a:pt x="252993" y="909265"/>
                    </a:lnTo>
                    <a:cubicBezTo>
                      <a:pt x="255850" y="814015"/>
                      <a:pt x="177745" y="714955"/>
                      <a:pt x="176793" y="714003"/>
                    </a:cubicBezTo>
                    <a:lnTo>
                      <a:pt x="175840" y="713050"/>
                    </a:lnTo>
                    <a:cubicBezTo>
                      <a:pt x="134883" y="654948"/>
                      <a:pt x="110118" y="571128"/>
                      <a:pt x="109165" y="567318"/>
                    </a:cubicBezTo>
                    <a:cubicBezTo>
                      <a:pt x="55825" y="361578"/>
                      <a:pt x="7248" y="27250"/>
                      <a:pt x="7248" y="23440"/>
                    </a:cubicBezTo>
                    <a:cubicBezTo>
                      <a:pt x="6295" y="15820"/>
                      <a:pt x="12010" y="8200"/>
                      <a:pt x="19630" y="7248"/>
                    </a:cubicBezTo>
                    <a:cubicBezTo>
                      <a:pt x="27250" y="6295"/>
                      <a:pt x="34870" y="12010"/>
                      <a:pt x="35823" y="19630"/>
                    </a:cubicBezTo>
                    <a:cubicBezTo>
                      <a:pt x="35823" y="23440"/>
                      <a:pt x="84400" y="355863"/>
                      <a:pt x="136788" y="559698"/>
                    </a:cubicBezTo>
                    <a:cubicBezTo>
                      <a:pt x="136788" y="559698"/>
                      <a:pt x="161553" y="641613"/>
                      <a:pt x="199653" y="695905"/>
                    </a:cubicBezTo>
                    <a:cubicBezTo>
                      <a:pt x="206320" y="704478"/>
                      <a:pt x="284425" y="805443"/>
                      <a:pt x="281568" y="909265"/>
                    </a:cubicBezTo>
                    <a:cubicBezTo>
                      <a:pt x="282520" y="921648"/>
                      <a:pt x="283473" y="1034995"/>
                      <a:pt x="150123" y="1087383"/>
                    </a:cubicBezTo>
                    <a:lnTo>
                      <a:pt x="146313" y="1088335"/>
                    </a:lnTo>
                    <a:lnTo>
                      <a:pt x="93925" y="1095003"/>
                    </a:lnTo>
                    <a:cubicBezTo>
                      <a:pt x="94878" y="1095003"/>
                      <a:pt x="95830" y="1095003"/>
                      <a:pt x="96783" y="1095003"/>
                    </a:cubicBezTo>
                    <a:lnTo>
                      <a:pt x="424443" y="1093098"/>
                    </a:lnTo>
                    <a:cubicBezTo>
                      <a:pt x="436825" y="1091193"/>
                      <a:pt x="561603" y="1073095"/>
                      <a:pt x="561603" y="974035"/>
                    </a:cubicBezTo>
                    <a:cubicBezTo>
                      <a:pt x="561603" y="972130"/>
                      <a:pt x="566365" y="880690"/>
                      <a:pt x="511120" y="793060"/>
                    </a:cubicBezTo>
                    <a:cubicBezTo>
                      <a:pt x="509215" y="789250"/>
                      <a:pt x="467305" y="709240"/>
                      <a:pt x="512073" y="485403"/>
                    </a:cubicBezTo>
                    <a:cubicBezTo>
                      <a:pt x="513978" y="477783"/>
                      <a:pt x="521598" y="473020"/>
                      <a:pt x="529218" y="473973"/>
                    </a:cubicBezTo>
                    <a:cubicBezTo>
                      <a:pt x="536838" y="475878"/>
                      <a:pt x="541600" y="483498"/>
                      <a:pt x="540648" y="491118"/>
                    </a:cubicBezTo>
                    <a:cubicBezTo>
                      <a:pt x="499690" y="694953"/>
                      <a:pt x="533028" y="773058"/>
                      <a:pt x="535885" y="777820"/>
                    </a:cubicBezTo>
                    <a:cubicBezTo>
                      <a:pt x="595893" y="874023"/>
                      <a:pt x="590178" y="970225"/>
                      <a:pt x="590178" y="974988"/>
                    </a:cubicBezTo>
                    <a:cubicBezTo>
                      <a:pt x="590178" y="1075953"/>
                      <a:pt x="483498" y="1115005"/>
                      <a:pt x="426348" y="1121673"/>
                    </a:cubicBezTo>
                    <a:lnTo>
                      <a:pt x="424443" y="1121673"/>
                    </a:lnTo>
                    <a:lnTo>
                      <a:pt x="97735" y="1124530"/>
                    </a:lnTo>
                    <a:close/>
                    <a:moveTo>
                      <a:pt x="145360" y="1075953"/>
                    </a:moveTo>
                    <a:lnTo>
                      <a:pt x="145360" y="1075953"/>
                    </a:lnTo>
                    <a:lnTo>
                      <a:pt x="145360" y="10759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ge1dbbb30b5_0_400"/>
              <p:cNvSpPr/>
              <p:nvPr/>
            </p:nvSpPr>
            <p:spPr>
              <a:xfrm>
                <a:off x="6435078" y="3090825"/>
                <a:ext cx="3048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304800" h="419100" extrusionOk="0">
                    <a:moveTo>
                      <a:pt x="294334" y="11467"/>
                    </a:moveTo>
                    <a:cubicBezTo>
                      <a:pt x="294334" y="11467"/>
                      <a:pt x="280047" y="-915"/>
                      <a:pt x="260997" y="16230"/>
                    </a:cubicBezTo>
                    <a:lnTo>
                      <a:pt x="78117" y="190537"/>
                    </a:lnTo>
                    <a:cubicBezTo>
                      <a:pt x="78117" y="190537"/>
                      <a:pt x="60972" y="201967"/>
                      <a:pt x="63829" y="236257"/>
                    </a:cubicBezTo>
                    <a:cubicBezTo>
                      <a:pt x="63829" y="236257"/>
                      <a:pt x="80974" y="269595"/>
                      <a:pt x="59067" y="296265"/>
                    </a:cubicBezTo>
                    <a:lnTo>
                      <a:pt x="16204" y="345795"/>
                    </a:lnTo>
                    <a:cubicBezTo>
                      <a:pt x="16204" y="345795"/>
                      <a:pt x="-2846" y="371512"/>
                      <a:pt x="14299" y="396277"/>
                    </a:cubicBezTo>
                    <a:lnTo>
                      <a:pt x="30492" y="415327"/>
                    </a:lnTo>
                    <a:cubicBezTo>
                      <a:pt x="30492" y="415327"/>
                      <a:pt x="42874" y="431520"/>
                      <a:pt x="75259" y="380085"/>
                    </a:cubicBezTo>
                    <a:lnTo>
                      <a:pt x="297192" y="52425"/>
                    </a:lnTo>
                    <a:cubicBezTo>
                      <a:pt x="297192" y="52425"/>
                      <a:pt x="321004" y="28612"/>
                      <a:pt x="294334" y="114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ge1dbbb30b5_0_400"/>
            <p:cNvGrpSpPr/>
            <p:nvPr/>
          </p:nvGrpSpPr>
          <p:grpSpPr>
            <a:xfrm>
              <a:off x="6361363" y="42927"/>
              <a:ext cx="1852749" cy="1173360"/>
              <a:chOff x="2748418" y="2011653"/>
              <a:chExt cx="2021328" cy="1280122"/>
            </a:xfrm>
          </p:grpSpPr>
          <p:sp>
            <p:nvSpPr>
              <p:cNvPr id="587" name="Google Shape;587;ge1dbbb30b5_0_400"/>
              <p:cNvSpPr/>
              <p:nvPr/>
            </p:nvSpPr>
            <p:spPr>
              <a:xfrm rot="-3946335">
                <a:off x="3366699" y="2316744"/>
                <a:ext cx="98183" cy="259035"/>
              </a:xfrm>
              <a:custGeom>
                <a:avLst/>
                <a:gdLst/>
                <a:ahLst/>
                <a:cxnLst/>
                <a:rect l="l" t="t" r="r" b="b"/>
                <a:pathLst>
                  <a:path w="447675" h="1181100" extrusionOk="0">
                    <a:moveTo>
                      <a:pt x="445294" y="999649"/>
                    </a:moveTo>
                    <a:cubicBezTo>
                      <a:pt x="445294" y="998696"/>
                      <a:pt x="445294" y="998696"/>
                      <a:pt x="445294" y="999649"/>
                    </a:cubicBezTo>
                    <a:cubicBezTo>
                      <a:pt x="445294" y="998696"/>
                      <a:pt x="445294" y="998696"/>
                      <a:pt x="445294" y="999649"/>
                    </a:cubicBezTo>
                    <a:lnTo>
                      <a:pt x="439579" y="7144"/>
                    </a:lnTo>
                    <a:lnTo>
                      <a:pt x="386239" y="7144"/>
                    </a:lnTo>
                    <a:lnTo>
                      <a:pt x="390049" y="881539"/>
                    </a:lnTo>
                    <a:cubicBezTo>
                      <a:pt x="350996" y="844391"/>
                      <a:pt x="293846" y="820579"/>
                      <a:pt x="229076" y="820579"/>
                    </a:cubicBezTo>
                    <a:cubicBezTo>
                      <a:pt x="111919" y="821531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5294" y="997744"/>
                    </a:lnTo>
                    <a:lnTo>
                      <a:pt x="445294" y="99964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ge1dbbb30b5_0_400"/>
              <p:cNvSpPr/>
              <p:nvPr/>
            </p:nvSpPr>
            <p:spPr>
              <a:xfrm rot="1988137">
                <a:off x="2880282" y="2553716"/>
                <a:ext cx="96231" cy="253885"/>
              </a:xfrm>
              <a:custGeom>
                <a:avLst/>
                <a:gdLst/>
                <a:ahLst/>
                <a:cxnLst/>
                <a:rect l="l" t="t" r="r" b="b"/>
                <a:pathLst>
                  <a:path w="447675" h="1181100" extrusionOk="0">
                    <a:moveTo>
                      <a:pt x="444341" y="999649"/>
                    </a:moveTo>
                    <a:cubicBezTo>
                      <a:pt x="444341" y="998696"/>
                      <a:pt x="444341" y="998696"/>
                      <a:pt x="444341" y="999649"/>
                    </a:cubicBezTo>
                    <a:cubicBezTo>
                      <a:pt x="444341" y="998696"/>
                      <a:pt x="444341" y="998696"/>
                      <a:pt x="444341" y="999649"/>
                    </a:cubicBezTo>
                    <a:lnTo>
                      <a:pt x="440531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8" y="820579"/>
                      <a:pt x="7144" y="910114"/>
                      <a:pt x="7144" y="1008221"/>
                    </a:cubicBezTo>
                    <a:cubicBezTo>
                      <a:pt x="7144" y="1106329"/>
                      <a:pt x="111918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3389" y="997744"/>
                    </a:lnTo>
                    <a:lnTo>
                      <a:pt x="443389" y="999649"/>
                    </a:lnTo>
                    <a:close/>
                    <a:moveTo>
                      <a:pt x="230981" y="1119664"/>
                    </a:moveTo>
                    <a:cubicBezTo>
                      <a:pt x="145256" y="1119664"/>
                      <a:pt x="65246" y="1074896"/>
                      <a:pt x="65246" y="1008221"/>
                    </a:cubicBezTo>
                    <a:cubicBezTo>
                      <a:pt x="65246" y="941546"/>
                      <a:pt x="145256" y="877729"/>
                      <a:pt x="230981" y="877729"/>
                    </a:cubicBezTo>
                    <a:cubicBezTo>
                      <a:pt x="316706" y="877729"/>
                      <a:pt x="387191" y="932021"/>
                      <a:pt x="387191" y="998696"/>
                    </a:cubicBezTo>
                    <a:cubicBezTo>
                      <a:pt x="387191" y="1065371"/>
                      <a:pt x="316706" y="1119664"/>
                      <a:pt x="230981" y="1119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ge1dbbb30b5_0_400"/>
              <p:cNvSpPr/>
              <p:nvPr/>
            </p:nvSpPr>
            <p:spPr>
              <a:xfrm rot="-2087762">
                <a:off x="3866345" y="2072423"/>
                <a:ext cx="133447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1181100" extrusionOk="0">
                    <a:moveTo>
                      <a:pt x="629126" y="297656"/>
                    </a:moveTo>
                    <a:cubicBezTo>
                      <a:pt x="460534" y="185261"/>
                      <a:pt x="437674" y="10001"/>
                      <a:pt x="437674" y="9049"/>
                    </a:cubicBezTo>
                    <a:lnTo>
                      <a:pt x="437674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9" y="820579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6246" y="997744"/>
                    </a:lnTo>
                    <a:lnTo>
                      <a:pt x="446246" y="999649"/>
                    </a:lnTo>
                    <a:cubicBezTo>
                      <a:pt x="446246" y="999649"/>
                      <a:pt x="446246" y="999649"/>
                      <a:pt x="446246" y="999649"/>
                    </a:cubicBezTo>
                    <a:cubicBezTo>
                      <a:pt x="446246" y="999649"/>
                      <a:pt x="446246" y="999649"/>
                      <a:pt x="446246" y="999649"/>
                    </a:cubicBezTo>
                    <a:lnTo>
                      <a:pt x="441484" y="201454"/>
                    </a:lnTo>
                    <a:cubicBezTo>
                      <a:pt x="469106" y="244316"/>
                      <a:pt x="516731" y="286226"/>
                      <a:pt x="604361" y="351949"/>
                    </a:cubicBezTo>
                    <a:cubicBezTo>
                      <a:pt x="777716" y="481489"/>
                      <a:pt x="643414" y="626269"/>
                      <a:pt x="643414" y="626269"/>
                    </a:cubicBezTo>
                    <a:cubicBezTo>
                      <a:pt x="753904" y="571976"/>
                      <a:pt x="791051" y="406241"/>
                      <a:pt x="629126" y="2976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ge1dbbb30b5_0_400"/>
              <p:cNvSpPr/>
              <p:nvPr/>
            </p:nvSpPr>
            <p:spPr>
              <a:xfrm>
                <a:off x="3192044" y="3031933"/>
                <a:ext cx="163449" cy="259842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1181100" extrusionOk="0">
                    <a:moveTo>
                      <a:pt x="694849" y="597694"/>
                    </a:moveTo>
                    <a:cubicBezTo>
                      <a:pt x="768192" y="530066"/>
                      <a:pt x="771049" y="391001"/>
                      <a:pt x="631031" y="297656"/>
                    </a:cubicBezTo>
                    <a:cubicBezTo>
                      <a:pt x="463391" y="185261"/>
                      <a:pt x="442436" y="10001"/>
                      <a:pt x="442436" y="9049"/>
                    </a:cubicBezTo>
                    <a:lnTo>
                      <a:pt x="442436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9" y="820579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2436" y="997744"/>
                    </a:lnTo>
                    <a:lnTo>
                      <a:pt x="442436" y="999649"/>
                    </a:lnTo>
                    <a:cubicBezTo>
                      <a:pt x="442436" y="999649"/>
                      <a:pt x="442436" y="999649"/>
                      <a:pt x="442436" y="999649"/>
                    </a:cubicBezTo>
                    <a:cubicBezTo>
                      <a:pt x="442436" y="999649"/>
                      <a:pt x="442436" y="999649"/>
                      <a:pt x="442436" y="999649"/>
                    </a:cubicBezTo>
                    <a:lnTo>
                      <a:pt x="442436" y="673894"/>
                    </a:lnTo>
                    <a:cubicBezTo>
                      <a:pt x="470059" y="716756"/>
                      <a:pt x="518636" y="757714"/>
                      <a:pt x="604361" y="821531"/>
                    </a:cubicBezTo>
                    <a:cubicBezTo>
                      <a:pt x="777717" y="951071"/>
                      <a:pt x="644367" y="1095851"/>
                      <a:pt x="644367" y="1095851"/>
                    </a:cubicBezTo>
                    <a:cubicBezTo>
                      <a:pt x="736759" y="1051084"/>
                      <a:pt x="781526" y="933926"/>
                      <a:pt x="694849" y="832961"/>
                    </a:cubicBezTo>
                    <a:cubicBezTo>
                      <a:pt x="754856" y="777716"/>
                      <a:pt x="767239" y="681514"/>
                      <a:pt x="694849" y="597694"/>
                    </a:cubicBezTo>
                    <a:close/>
                    <a:moveTo>
                      <a:pt x="604361" y="350996"/>
                    </a:moveTo>
                    <a:cubicBezTo>
                      <a:pt x="718661" y="435769"/>
                      <a:pt x="704374" y="532924"/>
                      <a:pt x="680561" y="583406"/>
                    </a:cubicBezTo>
                    <a:cubicBezTo>
                      <a:pt x="666274" y="569119"/>
                      <a:pt x="649129" y="546259"/>
                      <a:pt x="630079" y="532924"/>
                    </a:cubicBezTo>
                    <a:cubicBezTo>
                      <a:pt x="479584" y="431959"/>
                      <a:pt x="446246" y="297656"/>
                      <a:pt x="441484" y="269081"/>
                    </a:cubicBezTo>
                    <a:lnTo>
                      <a:pt x="441484" y="201454"/>
                    </a:lnTo>
                    <a:cubicBezTo>
                      <a:pt x="468154" y="243364"/>
                      <a:pt x="516731" y="285274"/>
                      <a:pt x="604361" y="350996"/>
                    </a:cubicBezTo>
                    <a:close/>
                    <a:moveTo>
                      <a:pt x="681514" y="817721"/>
                    </a:moveTo>
                    <a:cubicBezTo>
                      <a:pt x="667226" y="803434"/>
                      <a:pt x="650081" y="780574"/>
                      <a:pt x="631031" y="767239"/>
                    </a:cubicBezTo>
                    <a:cubicBezTo>
                      <a:pt x="487204" y="671036"/>
                      <a:pt x="450056" y="545306"/>
                      <a:pt x="443389" y="507206"/>
                    </a:cubicBezTo>
                    <a:lnTo>
                      <a:pt x="443389" y="435769"/>
                    </a:lnTo>
                    <a:cubicBezTo>
                      <a:pt x="471011" y="478631"/>
                      <a:pt x="519589" y="519589"/>
                      <a:pt x="606267" y="585311"/>
                    </a:cubicBezTo>
                    <a:cubicBezTo>
                      <a:pt x="718661" y="671036"/>
                      <a:pt x="704374" y="767239"/>
                      <a:pt x="681514" y="8177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ge1dbbb30b5_0_400"/>
              <p:cNvSpPr/>
              <p:nvPr/>
            </p:nvSpPr>
            <p:spPr>
              <a:xfrm rot="-1118508">
                <a:off x="3941592" y="2547602"/>
                <a:ext cx="162698" cy="258648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1181100" extrusionOk="0">
                    <a:moveTo>
                      <a:pt x="631031" y="297656"/>
                    </a:moveTo>
                    <a:cubicBezTo>
                      <a:pt x="463391" y="185261"/>
                      <a:pt x="442436" y="10001"/>
                      <a:pt x="442436" y="9049"/>
                    </a:cubicBezTo>
                    <a:lnTo>
                      <a:pt x="442436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9" y="820579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2436" y="997744"/>
                    </a:lnTo>
                    <a:lnTo>
                      <a:pt x="442436" y="999649"/>
                    </a:lnTo>
                    <a:cubicBezTo>
                      <a:pt x="442436" y="999649"/>
                      <a:pt x="442436" y="999649"/>
                      <a:pt x="442436" y="999649"/>
                    </a:cubicBezTo>
                    <a:cubicBezTo>
                      <a:pt x="442436" y="999649"/>
                      <a:pt x="442436" y="999649"/>
                      <a:pt x="442436" y="999649"/>
                    </a:cubicBezTo>
                    <a:lnTo>
                      <a:pt x="441484" y="437674"/>
                    </a:lnTo>
                    <a:cubicBezTo>
                      <a:pt x="469106" y="480536"/>
                      <a:pt x="517684" y="521494"/>
                      <a:pt x="604361" y="587216"/>
                    </a:cubicBezTo>
                    <a:cubicBezTo>
                      <a:pt x="777716" y="716756"/>
                      <a:pt x="644366" y="861536"/>
                      <a:pt x="644366" y="861536"/>
                    </a:cubicBezTo>
                    <a:cubicBezTo>
                      <a:pt x="736759" y="816769"/>
                      <a:pt x="781526" y="699611"/>
                      <a:pt x="694849" y="598646"/>
                    </a:cubicBezTo>
                    <a:cubicBezTo>
                      <a:pt x="768191" y="530066"/>
                      <a:pt x="771049" y="391001"/>
                      <a:pt x="631031" y="297656"/>
                    </a:cubicBezTo>
                    <a:close/>
                    <a:moveTo>
                      <a:pt x="630079" y="531971"/>
                    </a:moveTo>
                    <a:cubicBezTo>
                      <a:pt x="479584" y="431006"/>
                      <a:pt x="446246" y="296704"/>
                      <a:pt x="441484" y="268129"/>
                    </a:cubicBezTo>
                    <a:lnTo>
                      <a:pt x="441484" y="200501"/>
                    </a:lnTo>
                    <a:cubicBezTo>
                      <a:pt x="469106" y="243364"/>
                      <a:pt x="516731" y="285274"/>
                      <a:pt x="605314" y="350996"/>
                    </a:cubicBezTo>
                    <a:cubicBezTo>
                      <a:pt x="719614" y="435769"/>
                      <a:pt x="705326" y="532924"/>
                      <a:pt x="681514" y="583406"/>
                    </a:cubicBezTo>
                    <a:cubicBezTo>
                      <a:pt x="666274" y="569119"/>
                      <a:pt x="650081" y="545306"/>
                      <a:pt x="630079" y="5319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ge1dbbb30b5_0_400"/>
              <p:cNvSpPr/>
              <p:nvPr/>
            </p:nvSpPr>
            <p:spPr>
              <a:xfrm>
                <a:off x="3683062" y="2735336"/>
                <a:ext cx="98822" cy="84534"/>
              </a:xfrm>
              <a:custGeom>
                <a:avLst/>
                <a:gdLst/>
                <a:ahLst/>
                <a:cxnLst/>
                <a:rect l="l" t="t" r="r" b="b"/>
                <a:pathLst>
                  <a:path w="790575" h="676275" extrusionOk="0">
                    <a:moveTo>
                      <a:pt x="398622" y="114776"/>
                    </a:moveTo>
                    <a:cubicBezTo>
                      <a:pt x="560547" y="114776"/>
                      <a:pt x="682466" y="216694"/>
                      <a:pt x="682466" y="341471"/>
                    </a:cubicBezTo>
                    <a:cubicBezTo>
                      <a:pt x="682466" y="466249"/>
                      <a:pt x="560547" y="568166"/>
                      <a:pt x="398622" y="568166"/>
                    </a:cubicBezTo>
                    <a:cubicBezTo>
                      <a:pt x="236697" y="568166"/>
                      <a:pt x="114776" y="466249"/>
                      <a:pt x="114776" y="341471"/>
                    </a:cubicBezTo>
                    <a:cubicBezTo>
                      <a:pt x="113824" y="216694"/>
                      <a:pt x="236697" y="114776"/>
                      <a:pt x="398622" y="114776"/>
                    </a:cubicBezTo>
                    <a:moveTo>
                      <a:pt x="398622" y="7144"/>
                    </a:moveTo>
                    <a:cubicBezTo>
                      <a:pt x="176689" y="7144"/>
                      <a:pt x="7144" y="156686"/>
                      <a:pt x="7144" y="341471"/>
                    </a:cubicBezTo>
                    <a:cubicBezTo>
                      <a:pt x="7144" y="526256"/>
                      <a:pt x="177641" y="675799"/>
                      <a:pt x="398622" y="675799"/>
                    </a:cubicBezTo>
                    <a:cubicBezTo>
                      <a:pt x="620554" y="675799"/>
                      <a:pt x="790099" y="526256"/>
                      <a:pt x="790099" y="341471"/>
                    </a:cubicBezTo>
                    <a:cubicBezTo>
                      <a:pt x="790099" y="156686"/>
                      <a:pt x="619601" y="7144"/>
                      <a:pt x="398622" y="7144"/>
                    </a:cubicBezTo>
                    <a:lnTo>
                      <a:pt x="398622" y="71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ge1dbbb30b5_0_400"/>
              <p:cNvSpPr/>
              <p:nvPr/>
            </p:nvSpPr>
            <p:spPr>
              <a:xfrm>
                <a:off x="2748418" y="3086520"/>
                <a:ext cx="130969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047750" h="1104900" extrusionOk="0">
                    <a:moveTo>
                      <a:pt x="1046321" y="419576"/>
                    </a:moveTo>
                    <a:lnTo>
                      <a:pt x="1046321" y="311944"/>
                    </a:lnTo>
                    <a:lnTo>
                      <a:pt x="759619" y="311944"/>
                    </a:lnTo>
                    <a:lnTo>
                      <a:pt x="759619" y="7144"/>
                    </a:lnTo>
                    <a:lnTo>
                      <a:pt x="651986" y="7144"/>
                    </a:lnTo>
                    <a:lnTo>
                      <a:pt x="651986" y="311944"/>
                    </a:lnTo>
                    <a:lnTo>
                      <a:pt x="383381" y="311944"/>
                    </a:lnTo>
                    <a:lnTo>
                      <a:pt x="383381" y="78581"/>
                    </a:lnTo>
                    <a:lnTo>
                      <a:pt x="275749" y="78581"/>
                    </a:lnTo>
                    <a:lnTo>
                      <a:pt x="275749" y="310991"/>
                    </a:lnTo>
                    <a:lnTo>
                      <a:pt x="7144" y="310991"/>
                    </a:lnTo>
                    <a:lnTo>
                      <a:pt x="7144" y="418624"/>
                    </a:lnTo>
                    <a:lnTo>
                      <a:pt x="275749" y="418624"/>
                    </a:lnTo>
                    <a:lnTo>
                      <a:pt x="275749" y="705326"/>
                    </a:lnTo>
                    <a:lnTo>
                      <a:pt x="7144" y="705326"/>
                    </a:lnTo>
                    <a:lnTo>
                      <a:pt x="7144" y="812959"/>
                    </a:lnTo>
                    <a:lnTo>
                      <a:pt x="275749" y="812959"/>
                    </a:lnTo>
                    <a:lnTo>
                      <a:pt x="275749" y="1099661"/>
                    </a:lnTo>
                    <a:lnTo>
                      <a:pt x="383381" y="1099661"/>
                    </a:lnTo>
                    <a:lnTo>
                      <a:pt x="383381" y="812959"/>
                    </a:lnTo>
                    <a:lnTo>
                      <a:pt x="651986" y="812959"/>
                    </a:lnTo>
                    <a:lnTo>
                      <a:pt x="651986" y="1028224"/>
                    </a:lnTo>
                    <a:lnTo>
                      <a:pt x="759619" y="1028224"/>
                    </a:lnTo>
                    <a:lnTo>
                      <a:pt x="759619" y="812959"/>
                    </a:lnTo>
                    <a:lnTo>
                      <a:pt x="1046321" y="812959"/>
                    </a:lnTo>
                    <a:lnTo>
                      <a:pt x="1046321" y="705326"/>
                    </a:lnTo>
                    <a:lnTo>
                      <a:pt x="759619" y="705326"/>
                    </a:lnTo>
                    <a:lnTo>
                      <a:pt x="759619" y="419576"/>
                    </a:lnTo>
                    <a:lnTo>
                      <a:pt x="1046321" y="419576"/>
                    </a:lnTo>
                    <a:close/>
                    <a:moveTo>
                      <a:pt x="651986" y="705326"/>
                    </a:moveTo>
                    <a:lnTo>
                      <a:pt x="383381" y="705326"/>
                    </a:lnTo>
                    <a:lnTo>
                      <a:pt x="383381" y="419576"/>
                    </a:lnTo>
                    <a:lnTo>
                      <a:pt x="651986" y="419576"/>
                    </a:lnTo>
                    <a:lnTo>
                      <a:pt x="651986" y="7053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ge1dbbb30b5_0_400"/>
              <p:cNvSpPr/>
              <p:nvPr/>
            </p:nvSpPr>
            <p:spPr>
              <a:xfrm rot="1978164">
                <a:off x="4283731" y="2508215"/>
                <a:ext cx="178531" cy="287750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1304925" extrusionOk="0">
                    <a:moveTo>
                      <a:pt x="657701" y="150019"/>
                    </a:moveTo>
                    <a:cubicBezTo>
                      <a:pt x="656749" y="150971"/>
                      <a:pt x="568167" y="260509"/>
                      <a:pt x="392906" y="322421"/>
                    </a:cubicBezTo>
                    <a:cubicBezTo>
                      <a:pt x="399574" y="302419"/>
                      <a:pt x="403384" y="282416"/>
                      <a:pt x="403384" y="260509"/>
                    </a:cubicBezTo>
                    <a:cubicBezTo>
                      <a:pt x="403384" y="150971"/>
                      <a:pt x="314801" y="62389"/>
                      <a:pt x="205264" y="62389"/>
                    </a:cubicBezTo>
                    <a:cubicBezTo>
                      <a:pt x="95726" y="62389"/>
                      <a:pt x="7144" y="150971"/>
                      <a:pt x="7144" y="260509"/>
                    </a:cubicBezTo>
                    <a:cubicBezTo>
                      <a:pt x="7144" y="268129"/>
                      <a:pt x="8096" y="275749"/>
                      <a:pt x="8096" y="282416"/>
                    </a:cubicBezTo>
                    <a:cubicBezTo>
                      <a:pt x="8096" y="311944"/>
                      <a:pt x="14764" y="342424"/>
                      <a:pt x="28099" y="369094"/>
                    </a:cubicBezTo>
                    <a:cubicBezTo>
                      <a:pt x="46196" y="404336"/>
                      <a:pt x="104299" y="484346"/>
                      <a:pt x="251936" y="466249"/>
                    </a:cubicBezTo>
                    <a:cubicBezTo>
                      <a:pt x="403384" y="447199"/>
                      <a:pt x="507206" y="389096"/>
                      <a:pt x="593884" y="334804"/>
                    </a:cubicBezTo>
                    <a:lnTo>
                      <a:pt x="353854" y="1273016"/>
                    </a:lnTo>
                    <a:lnTo>
                      <a:pt x="457676" y="1300639"/>
                    </a:lnTo>
                    <a:lnTo>
                      <a:pt x="804386" y="7144"/>
                    </a:lnTo>
                    <a:lnTo>
                      <a:pt x="657701" y="1500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95" name="Google Shape;595;ge1dbbb30b5_0_400"/>
              <p:cNvGrpSpPr/>
              <p:nvPr/>
            </p:nvGrpSpPr>
            <p:grpSpPr>
              <a:xfrm>
                <a:off x="3796416" y="2925543"/>
                <a:ext cx="227654" cy="212547"/>
                <a:chOff x="3081888" y="3373426"/>
                <a:chExt cx="1571111" cy="1466850"/>
              </a:xfrm>
            </p:grpSpPr>
            <p:sp>
              <p:nvSpPr>
                <p:cNvPr id="596" name="Google Shape;596;ge1dbbb30b5_0_400"/>
                <p:cNvSpPr/>
                <p:nvPr/>
              </p:nvSpPr>
              <p:spPr>
                <a:xfrm>
                  <a:off x="4376774" y="3684380"/>
                  <a:ext cx="276225" cy="2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5" h="276225" extrusionOk="0">
                      <a:moveTo>
                        <a:pt x="142399" y="277654"/>
                      </a:moveTo>
                      <a:cubicBezTo>
                        <a:pt x="216694" y="277654"/>
                        <a:pt x="277654" y="217646"/>
                        <a:pt x="277654" y="142399"/>
                      </a:cubicBezTo>
                      <a:cubicBezTo>
                        <a:pt x="277654" y="68104"/>
                        <a:pt x="217646" y="7144"/>
                        <a:pt x="142399" y="7144"/>
                      </a:cubicBezTo>
                      <a:cubicBezTo>
                        <a:pt x="67151" y="7144"/>
                        <a:pt x="7144" y="67151"/>
                        <a:pt x="7144" y="142399"/>
                      </a:cubicBezTo>
                      <a:cubicBezTo>
                        <a:pt x="8096" y="216694"/>
                        <a:pt x="68104" y="277654"/>
                        <a:pt x="142399" y="27765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ge1dbbb30b5_0_400"/>
                <p:cNvSpPr/>
                <p:nvPr/>
              </p:nvSpPr>
              <p:spPr>
                <a:xfrm>
                  <a:off x="4376774" y="4124435"/>
                  <a:ext cx="276225" cy="27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25" h="276225" extrusionOk="0">
                      <a:moveTo>
                        <a:pt x="142399" y="7144"/>
                      </a:moveTo>
                      <a:cubicBezTo>
                        <a:pt x="68104" y="7144"/>
                        <a:pt x="7144" y="67151"/>
                        <a:pt x="7144" y="142399"/>
                      </a:cubicBezTo>
                      <a:cubicBezTo>
                        <a:pt x="7144" y="216694"/>
                        <a:pt x="67151" y="277654"/>
                        <a:pt x="142399" y="277654"/>
                      </a:cubicBezTo>
                      <a:cubicBezTo>
                        <a:pt x="217646" y="277654"/>
                        <a:pt x="277654" y="217646"/>
                        <a:pt x="277654" y="142399"/>
                      </a:cubicBezTo>
                      <a:cubicBezTo>
                        <a:pt x="277654" y="68104"/>
                        <a:pt x="217646" y="7144"/>
                        <a:pt x="142399" y="714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98" name="Google Shape;598;ge1dbbb30b5_0_40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3081888" y="3373426"/>
                  <a:ext cx="1247775" cy="14668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99" name="Google Shape;599;ge1dbbb30b5_0_40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80711" y="2711219"/>
                <a:ext cx="177524" cy="4995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0" name="Google Shape;600;ge1dbbb30b5_0_400"/>
              <p:cNvSpPr/>
              <p:nvPr/>
            </p:nvSpPr>
            <p:spPr>
              <a:xfrm>
                <a:off x="3774015" y="2379258"/>
                <a:ext cx="98405" cy="251480"/>
              </a:xfrm>
              <a:custGeom>
                <a:avLst/>
                <a:gdLst/>
                <a:ahLst/>
                <a:cxnLst/>
                <a:rect l="l" t="t" r="r" b="b"/>
                <a:pathLst>
                  <a:path w="457699" h="1169675" extrusionOk="0">
                    <a:moveTo>
                      <a:pt x="6304" y="1169508"/>
                    </a:moveTo>
                    <a:lnTo>
                      <a:pt x="1681" y="1164884"/>
                    </a:lnTo>
                    <a:lnTo>
                      <a:pt x="1681" y="1134371"/>
                    </a:lnTo>
                    <a:cubicBezTo>
                      <a:pt x="1681" y="1127899"/>
                      <a:pt x="1681" y="1121888"/>
                      <a:pt x="1681" y="1115416"/>
                    </a:cubicBezTo>
                    <a:lnTo>
                      <a:pt x="5842" y="6304"/>
                    </a:lnTo>
                    <a:lnTo>
                      <a:pt x="10465" y="1681"/>
                    </a:lnTo>
                    <a:lnTo>
                      <a:pt x="70567" y="1681"/>
                    </a:lnTo>
                    <a:lnTo>
                      <a:pt x="75190" y="6304"/>
                    </a:lnTo>
                    <a:lnTo>
                      <a:pt x="71492" y="832012"/>
                    </a:lnTo>
                    <a:cubicBezTo>
                      <a:pt x="88135" y="808896"/>
                      <a:pt x="108015" y="789479"/>
                      <a:pt x="131131" y="774222"/>
                    </a:cubicBezTo>
                    <a:cubicBezTo>
                      <a:pt x="169504" y="748332"/>
                      <a:pt x="214812" y="734924"/>
                      <a:pt x="261969" y="734924"/>
                    </a:cubicBezTo>
                    <a:cubicBezTo>
                      <a:pt x="346111" y="734924"/>
                      <a:pt x="418234" y="778383"/>
                      <a:pt x="444586" y="844957"/>
                    </a:cubicBezTo>
                    <a:cubicBezTo>
                      <a:pt x="488044" y="953603"/>
                      <a:pt x="422394" y="1089063"/>
                      <a:pt x="301266" y="1140844"/>
                    </a:cubicBezTo>
                    <a:cubicBezTo>
                      <a:pt x="241164" y="1166734"/>
                      <a:pt x="167192" y="1169970"/>
                      <a:pt x="109402" y="1169970"/>
                    </a:cubicBezTo>
                    <a:cubicBezTo>
                      <a:pt x="109402" y="1169970"/>
                      <a:pt x="109402" y="1169970"/>
                      <a:pt x="109402" y="1169970"/>
                    </a:cubicBezTo>
                    <a:cubicBezTo>
                      <a:pt x="99693" y="1169970"/>
                      <a:pt x="90447" y="1169970"/>
                      <a:pt x="82125" y="1169970"/>
                    </a:cubicBezTo>
                    <a:cubicBezTo>
                      <a:pt x="75190" y="1169970"/>
                      <a:pt x="68718" y="1169970"/>
                      <a:pt x="62708" y="1169970"/>
                    </a:cubicBezTo>
                    <a:cubicBezTo>
                      <a:pt x="46989" y="1169970"/>
                      <a:pt x="37742" y="1170895"/>
                      <a:pt x="37742" y="1170895"/>
                    </a:cubicBezTo>
                    <a:lnTo>
                      <a:pt x="37280" y="1170895"/>
                    </a:lnTo>
                    <a:lnTo>
                      <a:pt x="6304" y="1169508"/>
                    </a:lnTo>
                    <a:close/>
                    <a:moveTo>
                      <a:pt x="101543" y="1098772"/>
                    </a:moveTo>
                    <a:cubicBezTo>
                      <a:pt x="158408" y="1098772"/>
                      <a:pt x="223133" y="1095998"/>
                      <a:pt x="272602" y="1074732"/>
                    </a:cubicBezTo>
                    <a:cubicBezTo>
                      <a:pt x="356745" y="1038670"/>
                      <a:pt x="405289" y="944357"/>
                      <a:pt x="376625" y="872697"/>
                    </a:cubicBezTo>
                    <a:cubicBezTo>
                      <a:pt x="361368" y="833862"/>
                      <a:pt x="316060" y="808896"/>
                      <a:pt x="262431" y="808896"/>
                    </a:cubicBezTo>
                    <a:cubicBezTo>
                      <a:pt x="230068" y="808896"/>
                      <a:pt x="198168" y="818605"/>
                      <a:pt x="172740" y="835711"/>
                    </a:cubicBezTo>
                    <a:cubicBezTo>
                      <a:pt x="109864" y="877320"/>
                      <a:pt x="80276" y="958689"/>
                      <a:pt x="76115" y="1098772"/>
                    </a:cubicBezTo>
                    <a:cubicBezTo>
                      <a:pt x="77964" y="1098772"/>
                      <a:pt x="79351" y="1098772"/>
                      <a:pt x="81200" y="1098772"/>
                    </a:cubicBezTo>
                    <a:lnTo>
                      <a:pt x="101543" y="109877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ge1dbbb30b5_0_400"/>
              <p:cNvSpPr/>
              <p:nvPr/>
            </p:nvSpPr>
            <p:spPr>
              <a:xfrm>
                <a:off x="4074313" y="2236548"/>
                <a:ext cx="195297" cy="217153"/>
              </a:xfrm>
              <a:custGeom>
                <a:avLst/>
                <a:gdLst/>
                <a:ahLst/>
                <a:cxnLst/>
                <a:rect l="l" t="t" r="r" b="b"/>
                <a:pathLst>
                  <a:path w="1280633" h="1423953" extrusionOk="0">
                    <a:moveTo>
                      <a:pt x="788092" y="202791"/>
                    </a:moveTo>
                    <a:cubicBezTo>
                      <a:pt x="791790" y="91834"/>
                      <a:pt x="901361" y="1681"/>
                      <a:pt x="1033123" y="1681"/>
                    </a:cubicBezTo>
                    <a:cubicBezTo>
                      <a:pt x="1168583" y="1681"/>
                      <a:pt x="1283239" y="88598"/>
                      <a:pt x="1283239" y="201404"/>
                    </a:cubicBezTo>
                    <a:cubicBezTo>
                      <a:pt x="1283239" y="314211"/>
                      <a:pt x="1168583" y="410374"/>
                      <a:pt x="1033123" y="410374"/>
                    </a:cubicBezTo>
                    <a:cubicBezTo>
                      <a:pt x="966548" y="410374"/>
                      <a:pt x="902748" y="387720"/>
                      <a:pt x="856515" y="347498"/>
                    </a:cubicBezTo>
                    <a:lnTo>
                      <a:pt x="860676" y="1176443"/>
                    </a:lnTo>
                    <a:lnTo>
                      <a:pt x="862063" y="1306817"/>
                    </a:lnTo>
                    <a:lnTo>
                      <a:pt x="857902" y="1311441"/>
                    </a:lnTo>
                    <a:lnTo>
                      <a:pt x="12777" y="1425634"/>
                    </a:lnTo>
                    <a:lnTo>
                      <a:pt x="7691" y="1421011"/>
                    </a:lnTo>
                    <a:lnTo>
                      <a:pt x="7691" y="1401593"/>
                    </a:lnTo>
                    <a:lnTo>
                      <a:pt x="7691" y="1401593"/>
                    </a:lnTo>
                    <a:lnTo>
                      <a:pt x="1681" y="303115"/>
                    </a:lnTo>
                    <a:cubicBezTo>
                      <a:pt x="5380" y="192158"/>
                      <a:pt x="116799" y="98306"/>
                      <a:pt x="249024" y="98306"/>
                    </a:cubicBezTo>
                    <a:cubicBezTo>
                      <a:pt x="384484" y="98306"/>
                      <a:pt x="499140" y="184761"/>
                      <a:pt x="499140" y="297105"/>
                    </a:cubicBezTo>
                    <a:cubicBezTo>
                      <a:pt x="499140" y="410374"/>
                      <a:pt x="384484" y="506999"/>
                      <a:pt x="249024" y="506999"/>
                    </a:cubicBezTo>
                    <a:cubicBezTo>
                      <a:pt x="182449" y="506999"/>
                      <a:pt x="118649" y="484346"/>
                      <a:pt x="72416" y="444124"/>
                    </a:cubicBezTo>
                    <a:lnTo>
                      <a:pt x="76115" y="1280465"/>
                    </a:lnTo>
                    <a:lnTo>
                      <a:pt x="790866" y="1178292"/>
                    </a:lnTo>
                    <a:lnTo>
                      <a:pt x="786705" y="207414"/>
                    </a:lnTo>
                    <a:lnTo>
                      <a:pt x="788092" y="202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ge1dbbb30b5_0_400"/>
              <p:cNvSpPr/>
              <p:nvPr/>
            </p:nvSpPr>
            <p:spPr>
              <a:xfrm>
                <a:off x="3287633" y="2684033"/>
                <a:ext cx="176723" cy="195794"/>
              </a:xfrm>
              <a:custGeom>
                <a:avLst/>
                <a:gdLst/>
                <a:ahLst/>
                <a:cxnLst/>
                <a:rect l="l" t="t" r="r" b="b"/>
                <a:pathLst>
                  <a:path w="1285256" h="1423953" extrusionOk="0">
                    <a:moveTo>
                      <a:pt x="1033123" y="1681"/>
                    </a:moveTo>
                    <a:cubicBezTo>
                      <a:pt x="901361" y="1681"/>
                      <a:pt x="791790" y="91834"/>
                      <a:pt x="788092" y="202791"/>
                    </a:cubicBezTo>
                    <a:lnTo>
                      <a:pt x="786705" y="207877"/>
                    </a:lnTo>
                    <a:lnTo>
                      <a:pt x="790403" y="1067334"/>
                    </a:lnTo>
                    <a:lnTo>
                      <a:pt x="75653" y="1170432"/>
                    </a:lnTo>
                    <a:lnTo>
                      <a:pt x="72416" y="444124"/>
                    </a:lnTo>
                    <a:cubicBezTo>
                      <a:pt x="118649" y="483883"/>
                      <a:pt x="182449" y="506999"/>
                      <a:pt x="249024" y="506999"/>
                    </a:cubicBezTo>
                    <a:cubicBezTo>
                      <a:pt x="384484" y="506999"/>
                      <a:pt x="499140" y="410374"/>
                      <a:pt x="499140" y="297105"/>
                    </a:cubicBezTo>
                    <a:cubicBezTo>
                      <a:pt x="499140" y="184761"/>
                      <a:pt x="384484" y="98306"/>
                      <a:pt x="249024" y="98306"/>
                    </a:cubicBezTo>
                    <a:cubicBezTo>
                      <a:pt x="117262" y="98306"/>
                      <a:pt x="5380" y="191696"/>
                      <a:pt x="1681" y="303115"/>
                    </a:cubicBezTo>
                    <a:lnTo>
                      <a:pt x="7691" y="1402056"/>
                    </a:lnTo>
                    <a:lnTo>
                      <a:pt x="7691" y="1402056"/>
                    </a:lnTo>
                    <a:lnTo>
                      <a:pt x="7691" y="1421473"/>
                    </a:lnTo>
                    <a:lnTo>
                      <a:pt x="12777" y="1426097"/>
                    </a:lnTo>
                    <a:lnTo>
                      <a:pt x="857902" y="1311903"/>
                    </a:lnTo>
                    <a:lnTo>
                      <a:pt x="862063" y="1307280"/>
                    </a:lnTo>
                    <a:lnTo>
                      <a:pt x="860676" y="1176905"/>
                    </a:lnTo>
                    <a:lnTo>
                      <a:pt x="856978" y="347960"/>
                    </a:lnTo>
                    <a:cubicBezTo>
                      <a:pt x="903210" y="387720"/>
                      <a:pt x="966548" y="410836"/>
                      <a:pt x="1033585" y="410836"/>
                    </a:cubicBezTo>
                    <a:cubicBezTo>
                      <a:pt x="1169045" y="410836"/>
                      <a:pt x="1283701" y="314673"/>
                      <a:pt x="1283701" y="201867"/>
                    </a:cubicBezTo>
                    <a:cubicBezTo>
                      <a:pt x="1283239" y="88598"/>
                      <a:pt x="1168583" y="1681"/>
                      <a:pt x="1033123" y="1681"/>
                    </a:cubicBezTo>
                    <a:close/>
                    <a:moveTo>
                      <a:pt x="76115" y="1280927"/>
                    </a:moveTo>
                    <a:lnTo>
                      <a:pt x="76115" y="1231459"/>
                    </a:lnTo>
                    <a:lnTo>
                      <a:pt x="790866" y="1128361"/>
                    </a:lnTo>
                    <a:lnTo>
                      <a:pt x="790866" y="1178754"/>
                    </a:lnTo>
                    <a:lnTo>
                      <a:pt x="76115" y="12809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ge1dbbb30b5_0_400"/>
              <p:cNvSpPr/>
              <p:nvPr/>
            </p:nvSpPr>
            <p:spPr>
              <a:xfrm>
                <a:off x="4217089" y="2880713"/>
                <a:ext cx="98441" cy="156496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1181100" extrusionOk="0">
                    <a:moveTo>
                      <a:pt x="694849" y="597694"/>
                    </a:moveTo>
                    <a:cubicBezTo>
                      <a:pt x="768192" y="530066"/>
                      <a:pt x="771049" y="391001"/>
                      <a:pt x="631031" y="297656"/>
                    </a:cubicBezTo>
                    <a:cubicBezTo>
                      <a:pt x="463391" y="185261"/>
                      <a:pt x="442436" y="10001"/>
                      <a:pt x="442436" y="9049"/>
                    </a:cubicBezTo>
                    <a:lnTo>
                      <a:pt x="442436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9" y="820579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2436" y="997744"/>
                    </a:lnTo>
                    <a:lnTo>
                      <a:pt x="442436" y="999649"/>
                    </a:lnTo>
                    <a:cubicBezTo>
                      <a:pt x="442436" y="999649"/>
                      <a:pt x="442436" y="999649"/>
                      <a:pt x="442436" y="999649"/>
                    </a:cubicBezTo>
                    <a:cubicBezTo>
                      <a:pt x="442436" y="999649"/>
                      <a:pt x="442436" y="999649"/>
                      <a:pt x="442436" y="999649"/>
                    </a:cubicBezTo>
                    <a:lnTo>
                      <a:pt x="442436" y="673894"/>
                    </a:lnTo>
                    <a:cubicBezTo>
                      <a:pt x="470059" y="716756"/>
                      <a:pt x="518636" y="757714"/>
                      <a:pt x="604361" y="821531"/>
                    </a:cubicBezTo>
                    <a:cubicBezTo>
                      <a:pt x="777717" y="951071"/>
                      <a:pt x="644367" y="1095851"/>
                      <a:pt x="644367" y="1095851"/>
                    </a:cubicBezTo>
                    <a:cubicBezTo>
                      <a:pt x="736759" y="1051084"/>
                      <a:pt x="781526" y="933926"/>
                      <a:pt x="694849" y="832961"/>
                    </a:cubicBezTo>
                    <a:cubicBezTo>
                      <a:pt x="754856" y="777716"/>
                      <a:pt x="767239" y="681514"/>
                      <a:pt x="694849" y="597694"/>
                    </a:cubicBezTo>
                    <a:close/>
                    <a:moveTo>
                      <a:pt x="604361" y="350996"/>
                    </a:moveTo>
                    <a:cubicBezTo>
                      <a:pt x="718661" y="435769"/>
                      <a:pt x="704374" y="532924"/>
                      <a:pt x="680561" y="583406"/>
                    </a:cubicBezTo>
                    <a:cubicBezTo>
                      <a:pt x="666274" y="569119"/>
                      <a:pt x="649129" y="546259"/>
                      <a:pt x="630079" y="532924"/>
                    </a:cubicBezTo>
                    <a:cubicBezTo>
                      <a:pt x="479584" y="431959"/>
                      <a:pt x="446246" y="297656"/>
                      <a:pt x="441484" y="269081"/>
                    </a:cubicBezTo>
                    <a:lnTo>
                      <a:pt x="441484" y="201454"/>
                    </a:lnTo>
                    <a:cubicBezTo>
                      <a:pt x="468154" y="243364"/>
                      <a:pt x="516731" y="285274"/>
                      <a:pt x="604361" y="350996"/>
                    </a:cubicBezTo>
                    <a:close/>
                    <a:moveTo>
                      <a:pt x="681514" y="817721"/>
                    </a:moveTo>
                    <a:cubicBezTo>
                      <a:pt x="667226" y="803434"/>
                      <a:pt x="650081" y="780574"/>
                      <a:pt x="631031" y="767239"/>
                    </a:cubicBezTo>
                    <a:cubicBezTo>
                      <a:pt x="487204" y="671036"/>
                      <a:pt x="450056" y="545306"/>
                      <a:pt x="443389" y="507206"/>
                    </a:cubicBezTo>
                    <a:lnTo>
                      <a:pt x="443389" y="435769"/>
                    </a:lnTo>
                    <a:cubicBezTo>
                      <a:pt x="471011" y="478631"/>
                      <a:pt x="519589" y="519589"/>
                      <a:pt x="606267" y="585311"/>
                    </a:cubicBezTo>
                    <a:cubicBezTo>
                      <a:pt x="718661" y="671036"/>
                      <a:pt x="704374" y="767239"/>
                      <a:pt x="681514" y="8177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ge1dbbb30b5_0_400"/>
              <p:cNvSpPr/>
              <p:nvPr/>
            </p:nvSpPr>
            <p:spPr>
              <a:xfrm>
                <a:off x="4467624" y="2757820"/>
                <a:ext cx="137668" cy="153075"/>
              </a:xfrm>
              <a:custGeom>
                <a:avLst/>
                <a:gdLst/>
                <a:ahLst/>
                <a:cxnLst/>
                <a:rect l="l" t="t" r="r" b="b"/>
                <a:pathLst>
                  <a:path w="1280633" h="1423953" extrusionOk="0">
                    <a:moveTo>
                      <a:pt x="788092" y="202791"/>
                    </a:moveTo>
                    <a:cubicBezTo>
                      <a:pt x="791790" y="91834"/>
                      <a:pt x="901361" y="1681"/>
                      <a:pt x="1033123" y="1681"/>
                    </a:cubicBezTo>
                    <a:cubicBezTo>
                      <a:pt x="1168583" y="1681"/>
                      <a:pt x="1283239" y="88598"/>
                      <a:pt x="1283239" y="201404"/>
                    </a:cubicBezTo>
                    <a:cubicBezTo>
                      <a:pt x="1283239" y="314211"/>
                      <a:pt x="1168583" y="410374"/>
                      <a:pt x="1033123" y="410374"/>
                    </a:cubicBezTo>
                    <a:cubicBezTo>
                      <a:pt x="966548" y="410374"/>
                      <a:pt x="902748" y="387720"/>
                      <a:pt x="856515" y="347498"/>
                    </a:cubicBezTo>
                    <a:lnTo>
                      <a:pt x="860676" y="1176443"/>
                    </a:lnTo>
                    <a:lnTo>
                      <a:pt x="862063" y="1306817"/>
                    </a:lnTo>
                    <a:lnTo>
                      <a:pt x="857902" y="1311441"/>
                    </a:lnTo>
                    <a:lnTo>
                      <a:pt x="12777" y="1425634"/>
                    </a:lnTo>
                    <a:lnTo>
                      <a:pt x="7691" y="1421011"/>
                    </a:lnTo>
                    <a:lnTo>
                      <a:pt x="7691" y="1401593"/>
                    </a:lnTo>
                    <a:lnTo>
                      <a:pt x="7691" y="1401593"/>
                    </a:lnTo>
                    <a:lnTo>
                      <a:pt x="1681" y="303115"/>
                    </a:lnTo>
                    <a:cubicBezTo>
                      <a:pt x="5380" y="192158"/>
                      <a:pt x="116799" y="98306"/>
                      <a:pt x="249024" y="98306"/>
                    </a:cubicBezTo>
                    <a:cubicBezTo>
                      <a:pt x="384484" y="98306"/>
                      <a:pt x="499140" y="184761"/>
                      <a:pt x="499140" y="297105"/>
                    </a:cubicBezTo>
                    <a:cubicBezTo>
                      <a:pt x="499140" y="410374"/>
                      <a:pt x="384484" y="506999"/>
                      <a:pt x="249024" y="506999"/>
                    </a:cubicBezTo>
                    <a:cubicBezTo>
                      <a:pt x="182449" y="506999"/>
                      <a:pt x="118649" y="484346"/>
                      <a:pt x="72416" y="444124"/>
                    </a:cubicBezTo>
                    <a:lnTo>
                      <a:pt x="76115" y="1280465"/>
                    </a:lnTo>
                    <a:lnTo>
                      <a:pt x="790866" y="1178292"/>
                    </a:lnTo>
                    <a:lnTo>
                      <a:pt x="786705" y="207414"/>
                    </a:lnTo>
                    <a:lnTo>
                      <a:pt x="788092" y="20279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ge1dbbb30b5_0_400"/>
              <p:cNvSpPr/>
              <p:nvPr/>
            </p:nvSpPr>
            <p:spPr>
              <a:xfrm rot="-6708085">
                <a:off x="4137434" y="2025705"/>
                <a:ext cx="121123" cy="134194"/>
              </a:xfrm>
              <a:custGeom>
                <a:avLst/>
                <a:gdLst/>
                <a:ahLst/>
                <a:cxnLst/>
                <a:rect l="l" t="t" r="r" b="b"/>
                <a:pathLst>
                  <a:path w="1285256" h="1423953" extrusionOk="0">
                    <a:moveTo>
                      <a:pt x="1033123" y="1681"/>
                    </a:moveTo>
                    <a:cubicBezTo>
                      <a:pt x="901361" y="1681"/>
                      <a:pt x="791790" y="91834"/>
                      <a:pt x="788092" y="202791"/>
                    </a:cubicBezTo>
                    <a:lnTo>
                      <a:pt x="786705" y="207877"/>
                    </a:lnTo>
                    <a:lnTo>
                      <a:pt x="790403" y="1067334"/>
                    </a:lnTo>
                    <a:lnTo>
                      <a:pt x="75653" y="1170432"/>
                    </a:lnTo>
                    <a:lnTo>
                      <a:pt x="72416" y="444124"/>
                    </a:lnTo>
                    <a:cubicBezTo>
                      <a:pt x="118649" y="483883"/>
                      <a:pt x="182449" y="506999"/>
                      <a:pt x="249024" y="506999"/>
                    </a:cubicBezTo>
                    <a:cubicBezTo>
                      <a:pt x="384484" y="506999"/>
                      <a:pt x="499140" y="410374"/>
                      <a:pt x="499140" y="297105"/>
                    </a:cubicBezTo>
                    <a:cubicBezTo>
                      <a:pt x="499140" y="184761"/>
                      <a:pt x="384484" y="98306"/>
                      <a:pt x="249024" y="98306"/>
                    </a:cubicBezTo>
                    <a:cubicBezTo>
                      <a:pt x="117262" y="98306"/>
                      <a:pt x="5380" y="191696"/>
                      <a:pt x="1681" y="303115"/>
                    </a:cubicBezTo>
                    <a:lnTo>
                      <a:pt x="7691" y="1402056"/>
                    </a:lnTo>
                    <a:lnTo>
                      <a:pt x="7691" y="1402056"/>
                    </a:lnTo>
                    <a:lnTo>
                      <a:pt x="7691" y="1421473"/>
                    </a:lnTo>
                    <a:lnTo>
                      <a:pt x="12777" y="1426097"/>
                    </a:lnTo>
                    <a:lnTo>
                      <a:pt x="857902" y="1311903"/>
                    </a:lnTo>
                    <a:lnTo>
                      <a:pt x="862063" y="1307280"/>
                    </a:lnTo>
                    <a:lnTo>
                      <a:pt x="860676" y="1176905"/>
                    </a:lnTo>
                    <a:lnTo>
                      <a:pt x="856978" y="347960"/>
                    </a:lnTo>
                    <a:cubicBezTo>
                      <a:pt x="903210" y="387720"/>
                      <a:pt x="966548" y="410836"/>
                      <a:pt x="1033585" y="410836"/>
                    </a:cubicBezTo>
                    <a:cubicBezTo>
                      <a:pt x="1169045" y="410836"/>
                      <a:pt x="1283701" y="314673"/>
                      <a:pt x="1283701" y="201867"/>
                    </a:cubicBezTo>
                    <a:cubicBezTo>
                      <a:pt x="1283239" y="88598"/>
                      <a:pt x="1168583" y="1681"/>
                      <a:pt x="1033123" y="1681"/>
                    </a:cubicBezTo>
                    <a:close/>
                    <a:moveTo>
                      <a:pt x="76115" y="1280927"/>
                    </a:moveTo>
                    <a:lnTo>
                      <a:pt x="76115" y="1231459"/>
                    </a:lnTo>
                    <a:lnTo>
                      <a:pt x="790866" y="1128361"/>
                    </a:lnTo>
                    <a:lnTo>
                      <a:pt x="790866" y="1178754"/>
                    </a:lnTo>
                    <a:lnTo>
                      <a:pt x="76115" y="12809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ge1dbbb30b5_0_400"/>
              <p:cNvSpPr/>
              <p:nvPr/>
            </p:nvSpPr>
            <p:spPr>
              <a:xfrm rot="1213492">
                <a:off x="4672852" y="2415619"/>
                <a:ext cx="67985" cy="179366"/>
              </a:xfrm>
              <a:custGeom>
                <a:avLst/>
                <a:gdLst/>
                <a:ahLst/>
                <a:cxnLst/>
                <a:rect l="l" t="t" r="r" b="b"/>
                <a:pathLst>
                  <a:path w="447675" h="1181100" extrusionOk="0">
                    <a:moveTo>
                      <a:pt x="444341" y="999649"/>
                    </a:moveTo>
                    <a:cubicBezTo>
                      <a:pt x="444341" y="998696"/>
                      <a:pt x="444341" y="998696"/>
                      <a:pt x="444341" y="999649"/>
                    </a:cubicBezTo>
                    <a:cubicBezTo>
                      <a:pt x="444341" y="998696"/>
                      <a:pt x="444341" y="998696"/>
                      <a:pt x="444341" y="999649"/>
                    </a:cubicBezTo>
                    <a:lnTo>
                      <a:pt x="440531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8" y="820579"/>
                      <a:pt x="7144" y="910114"/>
                      <a:pt x="7144" y="1008221"/>
                    </a:cubicBezTo>
                    <a:cubicBezTo>
                      <a:pt x="7144" y="1106329"/>
                      <a:pt x="111918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3389" y="997744"/>
                    </a:lnTo>
                    <a:lnTo>
                      <a:pt x="443389" y="999649"/>
                    </a:lnTo>
                    <a:close/>
                    <a:moveTo>
                      <a:pt x="230981" y="1119664"/>
                    </a:moveTo>
                    <a:cubicBezTo>
                      <a:pt x="145256" y="1119664"/>
                      <a:pt x="65246" y="1074896"/>
                      <a:pt x="65246" y="1008221"/>
                    </a:cubicBezTo>
                    <a:cubicBezTo>
                      <a:pt x="65246" y="941546"/>
                      <a:pt x="145256" y="877729"/>
                      <a:pt x="230981" y="877729"/>
                    </a:cubicBezTo>
                    <a:cubicBezTo>
                      <a:pt x="316706" y="877729"/>
                      <a:pt x="387191" y="932021"/>
                      <a:pt x="387191" y="998696"/>
                    </a:cubicBezTo>
                    <a:cubicBezTo>
                      <a:pt x="387191" y="1065371"/>
                      <a:pt x="316706" y="1119664"/>
                      <a:pt x="230981" y="11196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ge1dbbb30b5_0_400"/>
              <p:cNvSpPr/>
              <p:nvPr/>
            </p:nvSpPr>
            <p:spPr>
              <a:xfrm rot="1766726">
                <a:off x="3459726" y="2843340"/>
                <a:ext cx="132239" cy="210227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1181100" extrusionOk="0">
                    <a:moveTo>
                      <a:pt x="694849" y="597694"/>
                    </a:moveTo>
                    <a:cubicBezTo>
                      <a:pt x="768192" y="530066"/>
                      <a:pt x="771049" y="391001"/>
                      <a:pt x="631031" y="297656"/>
                    </a:cubicBezTo>
                    <a:cubicBezTo>
                      <a:pt x="463391" y="185261"/>
                      <a:pt x="442436" y="10001"/>
                      <a:pt x="442436" y="9049"/>
                    </a:cubicBezTo>
                    <a:lnTo>
                      <a:pt x="442436" y="7144"/>
                    </a:lnTo>
                    <a:lnTo>
                      <a:pt x="387191" y="7144"/>
                    </a:lnTo>
                    <a:lnTo>
                      <a:pt x="391001" y="881539"/>
                    </a:lnTo>
                    <a:cubicBezTo>
                      <a:pt x="351949" y="844391"/>
                      <a:pt x="294799" y="820579"/>
                      <a:pt x="230029" y="820579"/>
                    </a:cubicBezTo>
                    <a:cubicBezTo>
                      <a:pt x="111919" y="820579"/>
                      <a:pt x="7144" y="910114"/>
                      <a:pt x="7144" y="1008221"/>
                    </a:cubicBezTo>
                    <a:cubicBezTo>
                      <a:pt x="7144" y="1106329"/>
                      <a:pt x="111919" y="1174909"/>
                      <a:pt x="230029" y="1174909"/>
                    </a:cubicBezTo>
                    <a:cubicBezTo>
                      <a:pt x="347186" y="1174909"/>
                      <a:pt x="441484" y="1102519"/>
                      <a:pt x="443389" y="997744"/>
                    </a:cubicBezTo>
                    <a:lnTo>
                      <a:pt x="442436" y="997744"/>
                    </a:lnTo>
                    <a:lnTo>
                      <a:pt x="442436" y="999649"/>
                    </a:lnTo>
                    <a:cubicBezTo>
                      <a:pt x="442436" y="999649"/>
                      <a:pt x="442436" y="999649"/>
                      <a:pt x="442436" y="999649"/>
                    </a:cubicBezTo>
                    <a:cubicBezTo>
                      <a:pt x="442436" y="999649"/>
                      <a:pt x="442436" y="999649"/>
                      <a:pt x="442436" y="999649"/>
                    </a:cubicBezTo>
                    <a:lnTo>
                      <a:pt x="442436" y="673894"/>
                    </a:lnTo>
                    <a:cubicBezTo>
                      <a:pt x="470059" y="716756"/>
                      <a:pt x="518636" y="757714"/>
                      <a:pt x="604361" y="821531"/>
                    </a:cubicBezTo>
                    <a:cubicBezTo>
                      <a:pt x="777717" y="951071"/>
                      <a:pt x="644367" y="1095851"/>
                      <a:pt x="644367" y="1095851"/>
                    </a:cubicBezTo>
                    <a:cubicBezTo>
                      <a:pt x="736759" y="1051084"/>
                      <a:pt x="781526" y="933926"/>
                      <a:pt x="694849" y="832961"/>
                    </a:cubicBezTo>
                    <a:cubicBezTo>
                      <a:pt x="754856" y="777716"/>
                      <a:pt x="767239" y="681514"/>
                      <a:pt x="694849" y="597694"/>
                    </a:cubicBezTo>
                    <a:close/>
                    <a:moveTo>
                      <a:pt x="604361" y="350996"/>
                    </a:moveTo>
                    <a:cubicBezTo>
                      <a:pt x="718661" y="435769"/>
                      <a:pt x="704374" y="532924"/>
                      <a:pt x="680561" y="583406"/>
                    </a:cubicBezTo>
                    <a:cubicBezTo>
                      <a:pt x="666274" y="569119"/>
                      <a:pt x="649129" y="546259"/>
                      <a:pt x="630079" y="532924"/>
                    </a:cubicBezTo>
                    <a:cubicBezTo>
                      <a:pt x="479584" y="431959"/>
                      <a:pt x="446246" y="297656"/>
                      <a:pt x="441484" y="269081"/>
                    </a:cubicBezTo>
                    <a:lnTo>
                      <a:pt x="441484" y="201454"/>
                    </a:lnTo>
                    <a:cubicBezTo>
                      <a:pt x="468154" y="243364"/>
                      <a:pt x="516731" y="285274"/>
                      <a:pt x="604361" y="350996"/>
                    </a:cubicBezTo>
                    <a:close/>
                    <a:moveTo>
                      <a:pt x="681514" y="817721"/>
                    </a:moveTo>
                    <a:cubicBezTo>
                      <a:pt x="667226" y="803434"/>
                      <a:pt x="650081" y="780574"/>
                      <a:pt x="631031" y="767239"/>
                    </a:cubicBezTo>
                    <a:cubicBezTo>
                      <a:pt x="487204" y="671036"/>
                      <a:pt x="450056" y="545306"/>
                      <a:pt x="443389" y="507206"/>
                    </a:cubicBezTo>
                    <a:lnTo>
                      <a:pt x="443389" y="435769"/>
                    </a:lnTo>
                    <a:cubicBezTo>
                      <a:pt x="471011" y="478631"/>
                      <a:pt x="519589" y="519589"/>
                      <a:pt x="606267" y="585311"/>
                    </a:cubicBezTo>
                    <a:cubicBezTo>
                      <a:pt x="718661" y="671036"/>
                      <a:pt x="704374" y="767239"/>
                      <a:pt x="681514" y="8177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ge1dbbb30b5_0_400"/>
              <p:cNvSpPr/>
              <p:nvPr/>
            </p:nvSpPr>
            <p:spPr>
              <a:xfrm rot="1193110">
                <a:off x="3652813" y="2192099"/>
                <a:ext cx="130916" cy="138057"/>
              </a:xfrm>
              <a:custGeom>
                <a:avLst/>
                <a:gdLst/>
                <a:ahLst/>
                <a:cxnLst/>
                <a:rect l="l" t="t" r="r" b="b"/>
                <a:pathLst>
                  <a:path w="1047750" h="1104900" extrusionOk="0">
                    <a:moveTo>
                      <a:pt x="1046321" y="419576"/>
                    </a:moveTo>
                    <a:lnTo>
                      <a:pt x="1046321" y="311944"/>
                    </a:lnTo>
                    <a:lnTo>
                      <a:pt x="759619" y="311944"/>
                    </a:lnTo>
                    <a:lnTo>
                      <a:pt x="759619" y="7144"/>
                    </a:lnTo>
                    <a:lnTo>
                      <a:pt x="651986" y="7144"/>
                    </a:lnTo>
                    <a:lnTo>
                      <a:pt x="651986" y="311944"/>
                    </a:lnTo>
                    <a:lnTo>
                      <a:pt x="383381" y="311944"/>
                    </a:lnTo>
                    <a:lnTo>
                      <a:pt x="383381" y="78581"/>
                    </a:lnTo>
                    <a:lnTo>
                      <a:pt x="275749" y="78581"/>
                    </a:lnTo>
                    <a:lnTo>
                      <a:pt x="275749" y="310991"/>
                    </a:lnTo>
                    <a:lnTo>
                      <a:pt x="7144" y="310991"/>
                    </a:lnTo>
                    <a:lnTo>
                      <a:pt x="7144" y="418624"/>
                    </a:lnTo>
                    <a:lnTo>
                      <a:pt x="275749" y="418624"/>
                    </a:lnTo>
                    <a:lnTo>
                      <a:pt x="275749" y="705326"/>
                    </a:lnTo>
                    <a:lnTo>
                      <a:pt x="7144" y="705326"/>
                    </a:lnTo>
                    <a:lnTo>
                      <a:pt x="7144" y="812959"/>
                    </a:lnTo>
                    <a:lnTo>
                      <a:pt x="275749" y="812959"/>
                    </a:lnTo>
                    <a:lnTo>
                      <a:pt x="275749" y="1099661"/>
                    </a:lnTo>
                    <a:lnTo>
                      <a:pt x="383381" y="1099661"/>
                    </a:lnTo>
                    <a:lnTo>
                      <a:pt x="383381" y="812959"/>
                    </a:lnTo>
                    <a:lnTo>
                      <a:pt x="651986" y="812959"/>
                    </a:lnTo>
                    <a:lnTo>
                      <a:pt x="651986" y="1028224"/>
                    </a:lnTo>
                    <a:lnTo>
                      <a:pt x="759619" y="1028224"/>
                    </a:lnTo>
                    <a:lnTo>
                      <a:pt x="759619" y="812959"/>
                    </a:lnTo>
                    <a:lnTo>
                      <a:pt x="1046321" y="812959"/>
                    </a:lnTo>
                    <a:lnTo>
                      <a:pt x="1046321" y="705326"/>
                    </a:lnTo>
                    <a:lnTo>
                      <a:pt x="759619" y="705326"/>
                    </a:lnTo>
                    <a:lnTo>
                      <a:pt x="759619" y="419576"/>
                    </a:lnTo>
                    <a:lnTo>
                      <a:pt x="1046321" y="419576"/>
                    </a:lnTo>
                    <a:close/>
                    <a:moveTo>
                      <a:pt x="651986" y="705326"/>
                    </a:moveTo>
                    <a:lnTo>
                      <a:pt x="383381" y="705326"/>
                    </a:lnTo>
                    <a:lnTo>
                      <a:pt x="383381" y="419576"/>
                    </a:lnTo>
                    <a:lnTo>
                      <a:pt x="651986" y="419576"/>
                    </a:lnTo>
                    <a:lnTo>
                      <a:pt x="651986" y="7053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9" name="Google Shape;609;ge1dbbb30b5_0_40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1114454">
                <a:off x="4414165" y="2100522"/>
                <a:ext cx="134344" cy="3780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2986813" y="3013512"/>
            <a:ext cx="3409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Introduction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3"/>
          <p:cNvGrpSpPr/>
          <p:nvPr/>
        </p:nvGrpSpPr>
        <p:grpSpPr>
          <a:xfrm>
            <a:off x="4572005" y="1660713"/>
            <a:ext cx="3027842" cy="4445826"/>
            <a:chOff x="4391246" y="1416154"/>
            <a:chExt cx="3027842" cy="4445826"/>
          </a:xfrm>
        </p:grpSpPr>
        <p:grpSp>
          <p:nvGrpSpPr>
            <p:cNvPr id="194" name="Google Shape;194;p3"/>
            <p:cNvGrpSpPr/>
            <p:nvPr/>
          </p:nvGrpSpPr>
          <p:grpSpPr>
            <a:xfrm>
              <a:off x="4992597" y="1416154"/>
              <a:ext cx="2426491" cy="3512630"/>
              <a:chOff x="7003258" y="2006049"/>
              <a:chExt cx="2703851" cy="3914141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" name="Google Shape;197;p3"/>
            <p:cNvSpPr/>
            <p:nvPr/>
          </p:nvSpPr>
          <p:spPr>
            <a:xfrm>
              <a:off x="4391246" y="5195003"/>
              <a:ext cx="2559234" cy="666977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3"/>
          <p:cNvGrpSpPr/>
          <p:nvPr/>
        </p:nvGrpSpPr>
        <p:grpSpPr>
          <a:xfrm>
            <a:off x="5230604" y="246445"/>
            <a:ext cx="1730789" cy="244549"/>
            <a:chOff x="435935" y="648585"/>
            <a:chExt cx="1730789" cy="244549"/>
          </a:xfrm>
        </p:grpSpPr>
        <p:sp>
          <p:nvSpPr>
            <p:cNvPr id="199" name="Google Shape;199;p3"/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3"/>
          <p:cNvSpPr/>
          <p:nvPr/>
        </p:nvSpPr>
        <p:spPr>
          <a:xfrm>
            <a:off x="2393758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2328800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1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e1dbbb30b5_0_122"/>
          <p:cNvGrpSpPr/>
          <p:nvPr/>
        </p:nvGrpSpPr>
        <p:grpSpPr>
          <a:xfrm>
            <a:off x="1994075" y="4582439"/>
            <a:ext cx="8204307" cy="1867577"/>
            <a:chOff x="381853" y="4955396"/>
            <a:chExt cx="11336613" cy="1492987"/>
          </a:xfrm>
        </p:grpSpPr>
        <p:sp>
          <p:nvSpPr>
            <p:cNvPr id="212" name="Google Shape;212;ge1dbbb30b5_0_122"/>
            <p:cNvSpPr/>
            <p:nvPr/>
          </p:nvSpPr>
          <p:spPr>
            <a:xfrm>
              <a:off x="381853" y="4955396"/>
              <a:ext cx="5718787" cy="1492987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>
              <a:gsLst>
                <a:gs pos="0">
                  <a:srgbClr val="7ADAE7"/>
                </a:gs>
                <a:gs pos="19000">
                  <a:srgbClr val="7AE7C8"/>
                </a:gs>
                <a:gs pos="43000">
                  <a:schemeClr val="accent3"/>
                </a:gs>
                <a:gs pos="60000">
                  <a:srgbClr val="CAEE8B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1dbbb30b5_0_122"/>
            <p:cNvSpPr/>
            <p:nvPr/>
          </p:nvSpPr>
          <p:spPr>
            <a:xfrm flipH="1">
              <a:off x="5999679" y="4955396"/>
              <a:ext cx="5718787" cy="1492987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>
              <a:gsLst>
                <a:gs pos="0">
                  <a:srgbClr val="7ADAE7"/>
                </a:gs>
                <a:gs pos="19000">
                  <a:srgbClr val="7AE7C8"/>
                </a:gs>
                <a:gs pos="43000">
                  <a:schemeClr val="accent3"/>
                </a:gs>
                <a:gs pos="60000">
                  <a:srgbClr val="CAEE8B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e1dbbb30b5_0_122"/>
          <p:cNvSpPr/>
          <p:nvPr/>
        </p:nvSpPr>
        <p:spPr>
          <a:xfrm>
            <a:off x="529008" y="1590676"/>
            <a:ext cx="6892029" cy="3894020"/>
          </a:xfrm>
          <a:custGeom>
            <a:avLst/>
            <a:gdLst/>
            <a:ahLst/>
            <a:cxnLst/>
            <a:rect l="l" t="t" r="r" b="b"/>
            <a:pathLst>
              <a:path w="8535021" h="3953320" extrusionOk="0">
                <a:moveTo>
                  <a:pt x="1831079" y="3948555"/>
                </a:moveTo>
                <a:cubicBezTo>
                  <a:pt x="1323079" y="3970780"/>
                  <a:pt x="314539" y="3922615"/>
                  <a:pt x="60150" y="3646542"/>
                </a:cubicBezTo>
                <a:cubicBezTo>
                  <a:pt x="-208078" y="3292411"/>
                  <a:pt x="479674" y="3256816"/>
                  <a:pt x="961524" y="2976098"/>
                </a:cubicBezTo>
                <a:cubicBezTo>
                  <a:pt x="1424928" y="2762297"/>
                  <a:pt x="1336126" y="2222086"/>
                  <a:pt x="2137612" y="2139799"/>
                </a:cubicBezTo>
                <a:cubicBezTo>
                  <a:pt x="3508433" y="1958643"/>
                  <a:pt x="3196736" y="2167520"/>
                  <a:pt x="4310854" y="962840"/>
                </a:cubicBezTo>
                <a:cubicBezTo>
                  <a:pt x="4893897" y="268370"/>
                  <a:pt x="7328191" y="1291297"/>
                  <a:pt x="8535021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1dbbb30b5_0_122"/>
          <p:cNvSpPr/>
          <p:nvPr/>
        </p:nvSpPr>
        <p:spPr>
          <a:xfrm flipH="1">
            <a:off x="9780743" y="1472669"/>
            <a:ext cx="2078303" cy="4013659"/>
          </a:xfrm>
          <a:custGeom>
            <a:avLst/>
            <a:gdLst/>
            <a:ahLst/>
            <a:cxnLst/>
            <a:rect l="l" t="t" r="r" b="b"/>
            <a:pathLst>
              <a:path w="2707886" h="2984133" extrusionOk="0">
                <a:moveTo>
                  <a:pt x="2123375" y="2984133"/>
                </a:moveTo>
                <a:cubicBezTo>
                  <a:pt x="1590537" y="2978017"/>
                  <a:pt x="272661" y="2590901"/>
                  <a:pt x="88511" y="2375001"/>
                </a:cubicBezTo>
                <a:cubicBezTo>
                  <a:pt x="-321064" y="1959076"/>
                  <a:pt x="802886" y="2105126"/>
                  <a:pt x="1174361" y="1841601"/>
                </a:cubicBezTo>
                <a:cubicBezTo>
                  <a:pt x="1529961" y="1546326"/>
                  <a:pt x="761611" y="993876"/>
                  <a:pt x="1088636" y="755751"/>
                </a:cubicBezTo>
                <a:cubicBezTo>
                  <a:pt x="1291836" y="622401"/>
                  <a:pt x="1504561" y="539060"/>
                  <a:pt x="1879211" y="508101"/>
                </a:cubicBezTo>
                <a:cubicBezTo>
                  <a:pt x="2199886" y="466329"/>
                  <a:pt x="2453886" y="549275"/>
                  <a:pt x="2707886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e1dbbb30b5_0_122"/>
          <p:cNvGrpSpPr/>
          <p:nvPr/>
        </p:nvGrpSpPr>
        <p:grpSpPr>
          <a:xfrm rot="-1171089">
            <a:off x="9166243" y="498069"/>
            <a:ext cx="809886" cy="1099544"/>
            <a:chOff x="6013851" y="1196718"/>
            <a:chExt cx="1592627" cy="2162235"/>
          </a:xfrm>
        </p:grpSpPr>
        <p:sp>
          <p:nvSpPr>
            <p:cNvPr id="217" name="Google Shape;217;ge1dbbb30b5_0_122"/>
            <p:cNvSpPr/>
            <p:nvPr/>
          </p:nvSpPr>
          <p:spPr>
            <a:xfrm rot="-7199800">
              <a:off x="6524632" y="1638201"/>
              <a:ext cx="914492" cy="914492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e1dbbb30b5_0_122"/>
            <p:cNvSpPr/>
            <p:nvPr/>
          </p:nvSpPr>
          <p:spPr>
            <a:xfrm rot="1073648">
              <a:off x="6905438" y="2083371"/>
              <a:ext cx="341731" cy="1253363"/>
            </a:xfrm>
            <a:prstGeom prst="roundRect">
              <a:avLst>
                <a:gd name="adj" fmla="val 299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e1dbbb30b5_0_122"/>
            <p:cNvSpPr/>
            <p:nvPr/>
          </p:nvSpPr>
          <p:spPr>
            <a:xfrm rot="2243794">
              <a:off x="6719833" y="1466515"/>
              <a:ext cx="91384" cy="9142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e1dbbb30b5_0_122"/>
            <p:cNvSpPr/>
            <p:nvPr/>
          </p:nvSpPr>
          <p:spPr>
            <a:xfrm rot="-3175768">
              <a:off x="6037937" y="1452493"/>
              <a:ext cx="892309" cy="504576"/>
            </a:xfrm>
            <a:custGeom>
              <a:avLst/>
              <a:gdLst/>
              <a:ahLst/>
              <a:cxnLst/>
              <a:rect l="l" t="t" r="r" b="b"/>
              <a:pathLst>
                <a:path w="892750" h="504825" extrusionOk="0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ge1dbbb30b5_0_122"/>
          <p:cNvGrpSpPr/>
          <p:nvPr/>
        </p:nvGrpSpPr>
        <p:grpSpPr>
          <a:xfrm rot="2175957" flipH="1">
            <a:off x="7354845" y="660012"/>
            <a:ext cx="807210" cy="1105735"/>
            <a:chOff x="6019070" y="1184484"/>
            <a:chExt cx="1587408" cy="2174469"/>
          </a:xfrm>
        </p:grpSpPr>
        <p:sp>
          <p:nvSpPr>
            <p:cNvPr id="222" name="Google Shape;222;ge1dbbb30b5_0_122"/>
            <p:cNvSpPr/>
            <p:nvPr/>
          </p:nvSpPr>
          <p:spPr>
            <a:xfrm rot="-7199800">
              <a:off x="6524632" y="1638201"/>
              <a:ext cx="914492" cy="914492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e1dbbb30b5_0_122"/>
            <p:cNvSpPr/>
            <p:nvPr/>
          </p:nvSpPr>
          <p:spPr>
            <a:xfrm rot="1073648">
              <a:off x="6905438" y="2083371"/>
              <a:ext cx="341731" cy="1253363"/>
            </a:xfrm>
            <a:prstGeom prst="roundRect">
              <a:avLst>
                <a:gd name="adj" fmla="val 299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1dbbb30b5_0_122"/>
            <p:cNvSpPr/>
            <p:nvPr/>
          </p:nvSpPr>
          <p:spPr>
            <a:xfrm rot="2243794">
              <a:off x="6719833" y="1466515"/>
              <a:ext cx="91384" cy="9142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e1dbbb30b5_0_122"/>
            <p:cNvSpPr/>
            <p:nvPr/>
          </p:nvSpPr>
          <p:spPr>
            <a:xfrm rot="-3175768">
              <a:off x="6043155" y="1440259"/>
              <a:ext cx="892309" cy="504576"/>
            </a:xfrm>
            <a:custGeom>
              <a:avLst/>
              <a:gdLst/>
              <a:ahLst/>
              <a:cxnLst/>
              <a:rect l="l" t="t" r="r" b="b"/>
              <a:pathLst>
                <a:path w="892750" h="504825" extrusionOk="0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ge1dbbb30b5_0_122"/>
          <p:cNvSpPr txBox="1"/>
          <p:nvPr/>
        </p:nvSpPr>
        <p:spPr>
          <a:xfrm>
            <a:off x="4208948" y="2481090"/>
            <a:ext cx="4564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3F3F3F"/>
                </a:solidFill>
              </a:rPr>
              <a:t>Have you ever heard a song and had difficulty categorizing it into a specific genre of music?</a:t>
            </a:r>
            <a:endParaRPr i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3F3F3F"/>
                </a:solidFill>
              </a:rPr>
              <a:t>If only you had a...</a:t>
            </a:r>
            <a:endParaRPr i="1"/>
          </a:p>
        </p:txBody>
      </p:sp>
      <p:sp>
        <p:nvSpPr>
          <p:cNvPr id="227" name="Google Shape;227;ge1dbbb30b5_0_122"/>
          <p:cNvSpPr txBox="1"/>
          <p:nvPr/>
        </p:nvSpPr>
        <p:spPr>
          <a:xfrm>
            <a:off x="529000" y="394375"/>
            <a:ext cx="6957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dk1"/>
                </a:solidFill>
              </a:rPr>
              <a:t>“Which genre of music is this?”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28" name="Google Shape;228;ge1dbbb30b5_0_122"/>
          <p:cNvSpPr txBox="1"/>
          <p:nvPr/>
        </p:nvSpPr>
        <p:spPr>
          <a:xfrm>
            <a:off x="702200" y="1167857"/>
            <a:ext cx="3171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EC5DA"/>
                </a:solidFill>
              </a:rPr>
              <a:t>Blues?</a:t>
            </a:r>
            <a:r>
              <a:rPr lang="en-US" sz="1900">
                <a:solidFill>
                  <a:srgbClr val="2EC5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BDB65"/>
                </a:solidFill>
              </a:rPr>
              <a:t>Classical?</a:t>
            </a:r>
            <a:r>
              <a:rPr lang="en-US" sz="1900">
                <a:solidFill>
                  <a:srgbClr val="4BDB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>
              <a:solidFill>
                <a:srgbClr val="4BDB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4E139"/>
                </a:solidFill>
              </a:rPr>
              <a:t>Country?</a:t>
            </a:r>
            <a:endParaRPr sz="1900">
              <a:solidFill>
                <a:srgbClr val="A4E13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DD321"/>
                </a:solidFill>
              </a:rPr>
              <a:t>Disco?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6B26B"/>
                </a:solidFill>
              </a:rPr>
              <a:t>Hiphop?</a:t>
            </a:r>
            <a:endParaRPr sz="1900">
              <a:solidFill>
                <a:srgbClr val="F6B26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6B26B"/>
                </a:solidFill>
              </a:rPr>
              <a:t>Jazz?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DD321"/>
                </a:solidFill>
              </a:rPr>
              <a:t>Metal?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4E139"/>
                </a:solidFill>
              </a:rPr>
              <a:t>Pop?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BDB65"/>
                </a:solidFill>
              </a:rPr>
              <a:t>Reggae?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EC5DA"/>
                </a:solidFill>
              </a:rPr>
              <a:t>Rock?</a:t>
            </a:r>
            <a:endParaRPr sz="1900">
              <a:solidFill>
                <a:srgbClr val="FDD321"/>
              </a:solidFill>
            </a:endParaRPr>
          </a:p>
        </p:txBody>
      </p:sp>
      <p:sp>
        <p:nvSpPr>
          <p:cNvPr id="229" name="Google Shape;229;ge1dbbb30b5_0_122"/>
          <p:cNvSpPr/>
          <p:nvPr/>
        </p:nvSpPr>
        <p:spPr>
          <a:xfrm rot="10800000">
            <a:off x="6040350" y="3073469"/>
            <a:ext cx="1629600" cy="1461900"/>
          </a:xfrm>
          <a:prstGeom prst="pie">
            <a:avLst>
              <a:gd name="adj1" fmla="val 12522464"/>
              <a:gd name="adj2" fmla="val 15508561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1dbbb30b5_0_122"/>
          <p:cNvSpPr/>
          <p:nvPr/>
        </p:nvSpPr>
        <p:spPr>
          <a:xfrm>
            <a:off x="6040125" y="3073629"/>
            <a:ext cx="1629600" cy="1461900"/>
          </a:xfrm>
          <a:prstGeom prst="pie">
            <a:avLst>
              <a:gd name="adj1" fmla="val 10783185"/>
              <a:gd name="adj2" fmla="val 17767367"/>
            </a:avLst>
          </a:prstGeom>
          <a:solidFill>
            <a:schemeClr val="accent2">
              <a:alpha val="588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e1dbbb30b5_0_122"/>
          <p:cNvSpPr/>
          <p:nvPr/>
        </p:nvSpPr>
        <p:spPr>
          <a:xfrm>
            <a:off x="6297466" y="3299565"/>
            <a:ext cx="1115400" cy="999900"/>
          </a:xfrm>
          <a:prstGeom prst="ellipse">
            <a:avLst/>
          </a:prstGeom>
          <a:solidFill>
            <a:schemeClr val="accent2"/>
          </a:solidFill>
          <a:ln w="136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1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e1dbbb30b5_0_122"/>
          <p:cNvSpPr txBox="1"/>
          <p:nvPr/>
        </p:nvSpPr>
        <p:spPr>
          <a:xfrm>
            <a:off x="6335267" y="3476265"/>
            <a:ext cx="103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Music Genre Classifier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e1dbbb30b5_0_122"/>
          <p:cNvGrpSpPr/>
          <p:nvPr/>
        </p:nvGrpSpPr>
        <p:grpSpPr>
          <a:xfrm>
            <a:off x="1994075" y="4582439"/>
            <a:ext cx="8204307" cy="1867577"/>
            <a:chOff x="381853" y="4955396"/>
            <a:chExt cx="11336613" cy="1492987"/>
          </a:xfrm>
        </p:grpSpPr>
        <p:sp>
          <p:nvSpPr>
            <p:cNvPr id="212" name="Google Shape;212;ge1dbbb30b5_0_122"/>
            <p:cNvSpPr/>
            <p:nvPr/>
          </p:nvSpPr>
          <p:spPr>
            <a:xfrm>
              <a:off x="381853" y="4955396"/>
              <a:ext cx="5718787" cy="1492987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>
              <a:gsLst>
                <a:gs pos="0">
                  <a:srgbClr val="7ADAE7"/>
                </a:gs>
                <a:gs pos="19000">
                  <a:srgbClr val="7AE7C8"/>
                </a:gs>
                <a:gs pos="43000">
                  <a:schemeClr val="accent3"/>
                </a:gs>
                <a:gs pos="60000">
                  <a:srgbClr val="CAEE8B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1dbbb30b5_0_122"/>
            <p:cNvSpPr/>
            <p:nvPr/>
          </p:nvSpPr>
          <p:spPr>
            <a:xfrm flipH="1">
              <a:off x="5999679" y="4955396"/>
              <a:ext cx="5718787" cy="1492987"/>
            </a:xfrm>
            <a:custGeom>
              <a:avLst/>
              <a:gdLst/>
              <a:ahLst/>
              <a:cxnLst/>
              <a:rect l="l" t="t" r="r" b="b"/>
              <a:pathLst>
                <a:path w="7915276" h="1920240" extrusionOk="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>
              <a:gsLst>
                <a:gs pos="0">
                  <a:srgbClr val="7ADAE7"/>
                </a:gs>
                <a:gs pos="19000">
                  <a:srgbClr val="7AE7C8"/>
                </a:gs>
                <a:gs pos="43000">
                  <a:schemeClr val="accent3"/>
                </a:gs>
                <a:gs pos="60000">
                  <a:srgbClr val="CAEE8B"/>
                </a:gs>
                <a:gs pos="7800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ge1dbbb30b5_0_122"/>
          <p:cNvSpPr/>
          <p:nvPr/>
        </p:nvSpPr>
        <p:spPr>
          <a:xfrm>
            <a:off x="529008" y="1590676"/>
            <a:ext cx="6892029" cy="3894020"/>
          </a:xfrm>
          <a:custGeom>
            <a:avLst/>
            <a:gdLst/>
            <a:ahLst/>
            <a:cxnLst/>
            <a:rect l="l" t="t" r="r" b="b"/>
            <a:pathLst>
              <a:path w="8535021" h="3953320" extrusionOk="0">
                <a:moveTo>
                  <a:pt x="1831079" y="3948555"/>
                </a:moveTo>
                <a:cubicBezTo>
                  <a:pt x="1323079" y="3970780"/>
                  <a:pt x="314539" y="3922615"/>
                  <a:pt x="60150" y="3646542"/>
                </a:cubicBezTo>
                <a:cubicBezTo>
                  <a:pt x="-208078" y="3292411"/>
                  <a:pt x="479674" y="3256816"/>
                  <a:pt x="961524" y="2976098"/>
                </a:cubicBezTo>
                <a:cubicBezTo>
                  <a:pt x="1424928" y="2762297"/>
                  <a:pt x="1336126" y="2222086"/>
                  <a:pt x="2137612" y="2139799"/>
                </a:cubicBezTo>
                <a:cubicBezTo>
                  <a:pt x="3508433" y="1958643"/>
                  <a:pt x="3196736" y="2167520"/>
                  <a:pt x="4310854" y="962840"/>
                </a:cubicBezTo>
                <a:cubicBezTo>
                  <a:pt x="4893897" y="268370"/>
                  <a:pt x="7328191" y="1291297"/>
                  <a:pt x="8535021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1dbbb30b5_0_122"/>
          <p:cNvSpPr/>
          <p:nvPr/>
        </p:nvSpPr>
        <p:spPr>
          <a:xfrm flipH="1">
            <a:off x="9780743" y="1472669"/>
            <a:ext cx="2078303" cy="4013659"/>
          </a:xfrm>
          <a:custGeom>
            <a:avLst/>
            <a:gdLst/>
            <a:ahLst/>
            <a:cxnLst/>
            <a:rect l="l" t="t" r="r" b="b"/>
            <a:pathLst>
              <a:path w="2707886" h="2984133" extrusionOk="0">
                <a:moveTo>
                  <a:pt x="2123375" y="2984133"/>
                </a:moveTo>
                <a:cubicBezTo>
                  <a:pt x="1590537" y="2978017"/>
                  <a:pt x="272661" y="2590901"/>
                  <a:pt x="88511" y="2375001"/>
                </a:cubicBezTo>
                <a:cubicBezTo>
                  <a:pt x="-321064" y="1959076"/>
                  <a:pt x="802886" y="2105126"/>
                  <a:pt x="1174361" y="1841601"/>
                </a:cubicBezTo>
                <a:cubicBezTo>
                  <a:pt x="1529961" y="1546326"/>
                  <a:pt x="761611" y="993876"/>
                  <a:pt x="1088636" y="755751"/>
                </a:cubicBezTo>
                <a:cubicBezTo>
                  <a:pt x="1291836" y="622401"/>
                  <a:pt x="1504561" y="539060"/>
                  <a:pt x="1879211" y="508101"/>
                </a:cubicBezTo>
                <a:cubicBezTo>
                  <a:pt x="2199886" y="466329"/>
                  <a:pt x="2453886" y="549275"/>
                  <a:pt x="2707886" y="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e1dbbb30b5_0_122"/>
          <p:cNvGrpSpPr/>
          <p:nvPr/>
        </p:nvGrpSpPr>
        <p:grpSpPr>
          <a:xfrm rot="-1171089">
            <a:off x="9166243" y="498069"/>
            <a:ext cx="809886" cy="1099544"/>
            <a:chOff x="6013851" y="1196718"/>
            <a:chExt cx="1592627" cy="2162235"/>
          </a:xfrm>
        </p:grpSpPr>
        <p:sp>
          <p:nvSpPr>
            <p:cNvPr id="217" name="Google Shape;217;ge1dbbb30b5_0_122"/>
            <p:cNvSpPr/>
            <p:nvPr/>
          </p:nvSpPr>
          <p:spPr>
            <a:xfrm rot="-7199800">
              <a:off x="6524632" y="1638201"/>
              <a:ext cx="914492" cy="914492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e1dbbb30b5_0_122"/>
            <p:cNvSpPr/>
            <p:nvPr/>
          </p:nvSpPr>
          <p:spPr>
            <a:xfrm rot="1073648">
              <a:off x="6905438" y="2083371"/>
              <a:ext cx="341731" cy="1253363"/>
            </a:xfrm>
            <a:prstGeom prst="roundRect">
              <a:avLst>
                <a:gd name="adj" fmla="val 299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e1dbbb30b5_0_122"/>
            <p:cNvSpPr/>
            <p:nvPr/>
          </p:nvSpPr>
          <p:spPr>
            <a:xfrm rot="2243794">
              <a:off x="6719833" y="1466515"/>
              <a:ext cx="91384" cy="9142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e1dbbb30b5_0_122"/>
            <p:cNvSpPr/>
            <p:nvPr/>
          </p:nvSpPr>
          <p:spPr>
            <a:xfrm rot="-3175768">
              <a:off x="6037937" y="1452493"/>
              <a:ext cx="892309" cy="504576"/>
            </a:xfrm>
            <a:custGeom>
              <a:avLst/>
              <a:gdLst/>
              <a:ahLst/>
              <a:cxnLst/>
              <a:rect l="l" t="t" r="r" b="b"/>
              <a:pathLst>
                <a:path w="892750" h="504825" extrusionOk="0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ge1dbbb30b5_0_122"/>
          <p:cNvGrpSpPr/>
          <p:nvPr/>
        </p:nvGrpSpPr>
        <p:grpSpPr>
          <a:xfrm rot="2175957" flipH="1">
            <a:off x="7354845" y="660012"/>
            <a:ext cx="807210" cy="1105735"/>
            <a:chOff x="6019070" y="1184484"/>
            <a:chExt cx="1587408" cy="2174469"/>
          </a:xfrm>
        </p:grpSpPr>
        <p:sp>
          <p:nvSpPr>
            <p:cNvPr id="222" name="Google Shape;222;ge1dbbb30b5_0_122"/>
            <p:cNvSpPr/>
            <p:nvPr/>
          </p:nvSpPr>
          <p:spPr>
            <a:xfrm rot="-7199800">
              <a:off x="6524632" y="1638201"/>
              <a:ext cx="914492" cy="914492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e1dbbb30b5_0_122"/>
            <p:cNvSpPr/>
            <p:nvPr/>
          </p:nvSpPr>
          <p:spPr>
            <a:xfrm rot="1073648">
              <a:off x="6905438" y="2083371"/>
              <a:ext cx="341731" cy="1253363"/>
            </a:xfrm>
            <a:prstGeom prst="roundRect">
              <a:avLst>
                <a:gd name="adj" fmla="val 2990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1dbbb30b5_0_122"/>
            <p:cNvSpPr/>
            <p:nvPr/>
          </p:nvSpPr>
          <p:spPr>
            <a:xfrm rot="2243794">
              <a:off x="6719833" y="1466515"/>
              <a:ext cx="91384" cy="91420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e1dbbb30b5_0_122"/>
            <p:cNvSpPr/>
            <p:nvPr/>
          </p:nvSpPr>
          <p:spPr>
            <a:xfrm rot="-3175768">
              <a:off x="6043155" y="1440259"/>
              <a:ext cx="892309" cy="504576"/>
            </a:xfrm>
            <a:custGeom>
              <a:avLst/>
              <a:gdLst/>
              <a:ahLst/>
              <a:cxnLst/>
              <a:rect l="l" t="t" r="r" b="b"/>
              <a:pathLst>
                <a:path w="892750" h="504825" extrusionOk="0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ge1dbbb30b5_0_122"/>
          <p:cNvSpPr txBox="1"/>
          <p:nvPr/>
        </p:nvSpPr>
        <p:spPr>
          <a:xfrm>
            <a:off x="6194334" y="2168798"/>
            <a:ext cx="4564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3F3F3F"/>
                </a:solidFill>
              </a:rPr>
              <a:t>	Music changes very rapidly every year and this makes it hard to classify. Also there has been an increase in mixed genre music which creates a confusion in classifying the genre</a:t>
            </a:r>
            <a:endParaRPr i="1" dirty="0"/>
          </a:p>
        </p:txBody>
      </p:sp>
      <p:sp>
        <p:nvSpPr>
          <p:cNvPr id="227" name="Google Shape;227;ge1dbbb30b5_0_122"/>
          <p:cNvSpPr txBox="1"/>
          <p:nvPr/>
        </p:nvSpPr>
        <p:spPr>
          <a:xfrm>
            <a:off x="529000" y="394375"/>
            <a:ext cx="69576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</a:rPr>
              <a:t>“What is the problem?”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228" name="Google Shape;228;ge1dbbb30b5_0_122"/>
          <p:cNvSpPr txBox="1"/>
          <p:nvPr/>
        </p:nvSpPr>
        <p:spPr>
          <a:xfrm>
            <a:off x="702200" y="1167857"/>
            <a:ext cx="31719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EC5DA"/>
                </a:solidFill>
              </a:rPr>
              <a:t>Blues?</a:t>
            </a:r>
            <a:r>
              <a:rPr lang="en-US" sz="1900">
                <a:solidFill>
                  <a:srgbClr val="2EC5D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BDB65"/>
                </a:solidFill>
              </a:rPr>
              <a:t>Classical?</a:t>
            </a:r>
            <a:r>
              <a:rPr lang="en-US" sz="1900">
                <a:solidFill>
                  <a:srgbClr val="4BDB6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>
              <a:solidFill>
                <a:srgbClr val="4BDB6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4E139"/>
                </a:solidFill>
              </a:rPr>
              <a:t>Country?</a:t>
            </a:r>
            <a:endParaRPr sz="1900">
              <a:solidFill>
                <a:srgbClr val="A4E139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DD321"/>
                </a:solidFill>
              </a:rPr>
              <a:t>Disco?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6B26B"/>
                </a:solidFill>
              </a:rPr>
              <a:t>Hiphop?</a:t>
            </a:r>
            <a:endParaRPr sz="1900">
              <a:solidFill>
                <a:srgbClr val="F6B26B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6B26B"/>
                </a:solidFill>
              </a:rPr>
              <a:t>Jazz?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DD321"/>
                </a:solidFill>
              </a:rPr>
              <a:t>Metal?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4E139"/>
                </a:solidFill>
              </a:rPr>
              <a:t>Pop?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BDB65"/>
                </a:solidFill>
              </a:rPr>
              <a:t>Reggae?</a:t>
            </a:r>
            <a:endParaRPr sz="1900">
              <a:solidFill>
                <a:srgbClr val="FDD32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EC5DA"/>
                </a:solidFill>
              </a:rPr>
              <a:t>Rock?</a:t>
            </a:r>
            <a:endParaRPr sz="1900">
              <a:solidFill>
                <a:srgbClr val="FDD321"/>
              </a:solidFill>
            </a:endParaRPr>
          </a:p>
        </p:txBody>
      </p:sp>
      <p:sp>
        <p:nvSpPr>
          <p:cNvPr id="229" name="Google Shape;229;ge1dbbb30b5_0_122"/>
          <p:cNvSpPr/>
          <p:nvPr/>
        </p:nvSpPr>
        <p:spPr>
          <a:xfrm rot="10800000">
            <a:off x="6040350" y="3073469"/>
            <a:ext cx="1629600" cy="1461900"/>
          </a:xfrm>
          <a:prstGeom prst="pie">
            <a:avLst>
              <a:gd name="adj1" fmla="val 12522464"/>
              <a:gd name="adj2" fmla="val 15508561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1dbbb30b5_0_122"/>
          <p:cNvSpPr/>
          <p:nvPr/>
        </p:nvSpPr>
        <p:spPr>
          <a:xfrm>
            <a:off x="6040125" y="3073629"/>
            <a:ext cx="1629600" cy="1461900"/>
          </a:xfrm>
          <a:prstGeom prst="pie">
            <a:avLst>
              <a:gd name="adj1" fmla="val 10783185"/>
              <a:gd name="adj2" fmla="val 17767367"/>
            </a:avLst>
          </a:prstGeom>
          <a:solidFill>
            <a:schemeClr val="accent2">
              <a:alpha val="588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e1dbbb30b5_0_122"/>
          <p:cNvSpPr/>
          <p:nvPr/>
        </p:nvSpPr>
        <p:spPr>
          <a:xfrm>
            <a:off x="6297466" y="3299565"/>
            <a:ext cx="1115400" cy="999900"/>
          </a:xfrm>
          <a:prstGeom prst="ellipse">
            <a:avLst/>
          </a:prstGeom>
          <a:solidFill>
            <a:schemeClr val="accent2"/>
          </a:solidFill>
          <a:ln w="136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1373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e1dbbb30b5_0_122"/>
          <p:cNvSpPr txBox="1"/>
          <p:nvPr/>
        </p:nvSpPr>
        <p:spPr>
          <a:xfrm>
            <a:off x="6335267" y="3476265"/>
            <a:ext cx="1039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Music Genre Classifier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62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1dbbb30b5_0_24"/>
          <p:cNvSpPr txBox="1"/>
          <p:nvPr/>
        </p:nvSpPr>
        <p:spPr>
          <a:xfrm>
            <a:off x="1159606" y="3013500"/>
            <a:ext cx="5262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Dataset Overview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ge1dbbb30b5_0_24"/>
          <p:cNvGrpSpPr/>
          <p:nvPr/>
        </p:nvGrpSpPr>
        <p:grpSpPr>
          <a:xfrm>
            <a:off x="4572005" y="1660672"/>
            <a:ext cx="3027644" cy="4445790"/>
            <a:chOff x="4391246" y="1416113"/>
            <a:chExt cx="3027644" cy="4445790"/>
          </a:xfrm>
        </p:grpSpPr>
        <p:grpSp>
          <p:nvGrpSpPr>
            <p:cNvPr id="239" name="Google Shape;239;ge1dbbb30b5_0_24"/>
            <p:cNvGrpSpPr/>
            <p:nvPr/>
          </p:nvGrpSpPr>
          <p:grpSpPr>
            <a:xfrm>
              <a:off x="4992454" y="1416113"/>
              <a:ext cx="2426436" cy="3512550"/>
              <a:chOff x="7003258" y="2006049"/>
              <a:chExt cx="2703851" cy="3914141"/>
            </a:xfrm>
          </p:grpSpPr>
          <p:sp>
            <p:nvSpPr>
              <p:cNvPr id="240" name="Google Shape;240;ge1dbbb30b5_0_24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ge1dbbb30b5_0_24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" name="Google Shape;242;ge1dbbb30b5_0_24"/>
            <p:cNvSpPr/>
            <p:nvPr/>
          </p:nvSpPr>
          <p:spPr>
            <a:xfrm>
              <a:off x="4391246" y="5195003"/>
              <a:ext cx="2559300" cy="6669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ge1dbbb30b5_0_24"/>
          <p:cNvGrpSpPr/>
          <p:nvPr/>
        </p:nvGrpSpPr>
        <p:grpSpPr>
          <a:xfrm>
            <a:off x="5230604" y="246445"/>
            <a:ext cx="1730740" cy="244500"/>
            <a:chOff x="435935" y="648585"/>
            <a:chExt cx="1730740" cy="244500"/>
          </a:xfrm>
        </p:grpSpPr>
        <p:sp>
          <p:nvSpPr>
            <p:cNvPr id="244" name="Google Shape;244;ge1dbbb30b5_0_24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e1dbbb30b5_0_24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e1dbbb30b5_0_24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e1dbbb30b5_0_24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e1dbbb30b5_0_24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e1dbbb30b5_0_24"/>
            <p:cNvSpPr/>
            <p:nvPr/>
          </p:nvSpPr>
          <p:spPr>
            <a:xfrm>
              <a:off x="1922175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ge1dbbb30b5_0_24"/>
          <p:cNvSpPr/>
          <p:nvPr/>
        </p:nvSpPr>
        <p:spPr>
          <a:xfrm>
            <a:off x="758008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1dbbb30b5_0_24"/>
          <p:cNvSpPr txBox="1"/>
          <p:nvPr/>
        </p:nvSpPr>
        <p:spPr>
          <a:xfrm>
            <a:off x="693050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2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1dbbb30b5_1_122"/>
          <p:cNvSpPr txBox="1"/>
          <p:nvPr/>
        </p:nvSpPr>
        <p:spPr>
          <a:xfrm>
            <a:off x="5903743" y="902278"/>
            <a:ext cx="428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EC5DA"/>
                </a:solidFill>
              </a:rPr>
              <a:t>Dataset</a:t>
            </a:r>
            <a:endParaRPr sz="4800">
              <a:solidFill>
                <a:srgbClr val="2EC5D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e1dbbb30b5_1_122"/>
          <p:cNvSpPr txBox="1"/>
          <p:nvPr/>
        </p:nvSpPr>
        <p:spPr>
          <a:xfrm>
            <a:off x="6000700" y="2195850"/>
            <a:ext cx="57357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Dataset: </a:t>
            </a:r>
            <a:r>
              <a:rPr lang="en-US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music genre classification dataset</a:t>
            </a:r>
            <a:r>
              <a:rPr lang="en-US" sz="1800">
                <a:solidFill>
                  <a:schemeClr val="dk1"/>
                </a:solidFill>
              </a:rPr>
              <a:t> found on Kaggle.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dataset contains 27 features (</a:t>
            </a:r>
            <a:r>
              <a:rPr lang="en-US" sz="1800">
                <a:solidFill>
                  <a:srgbClr val="7F7F7F"/>
                </a:solidFill>
              </a:rPr>
              <a:t>filename, rmse, chromasft, central_spectroid, central_bandwidth, rolloff, zero_cross, and 20 mfcc for the various frequencies within each .wav (Mel frequency, the way in which humans perceive sound))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Label: 10 classes </a:t>
            </a:r>
            <a:r>
              <a:rPr lang="en-US" sz="1800">
                <a:solidFill>
                  <a:srgbClr val="7F7F7F"/>
                </a:solidFill>
              </a:rPr>
              <a:t>(blues, classical, country, disco, hiphop, jazz, metal, pop, reggae, rock)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1,000 rows, each row representing a single .wav file. 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58" name="Google Shape;258;ge1dbbb30b5_1_122"/>
          <p:cNvGrpSpPr/>
          <p:nvPr/>
        </p:nvGrpSpPr>
        <p:grpSpPr>
          <a:xfrm>
            <a:off x="-220500" y="-324"/>
            <a:ext cx="6221192" cy="6858646"/>
            <a:chOff x="0" y="-51192"/>
            <a:chExt cx="6308886" cy="6955325"/>
          </a:xfrm>
        </p:grpSpPr>
        <p:sp>
          <p:nvSpPr>
            <p:cNvPr id="259" name="Google Shape;259;ge1dbbb30b5_1_122"/>
            <p:cNvSpPr/>
            <p:nvPr/>
          </p:nvSpPr>
          <p:spPr>
            <a:xfrm>
              <a:off x="0" y="-51192"/>
              <a:ext cx="5234888" cy="6950635"/>
            </a:xfrm>
            <a:custGeom>
              <a:avLst/>
              <a:gdLst/>
              <a:ahLst/>
              <a:cxnLst/>
              <a:rect l="l" t="t" r="r" b="b"/>
              <a:pathLst>
                <a:path w="5234888" h="6950635" extrusionOk="0">
                  <a:moveTo>
                    <a:pt x="2039351" y="6552899"/>
                  </a:moveTo>
                  <a:cubicBezTo>
                    <a:pt x="2039351" y="6552899"/>
                    <a:pt x="2039351" y="6554850"/>
                    <a:pt x="2041300" y="6554850"/>
                  </a:cubicBezTo>
                  <a:cubicBezTo>
                    <a:pt x="2041300" y="6554850"/>
                    <a:pt x="2043251" y="6554850"/>
                    <a:pt x="2043251" y="6552899"/>
                  </a:cubicBezTo>
                  <a:cubicBezTo>
                    <a:pt x="2041300" y="6550950"/>
                    <a:pt x="2039351" y="6552899"/>
                    <a:pt x="2039351" y="6552899"/>
                  </a:cubicBezTo>
                  <a:close/>
                  <a:moveTo>
                    <a:pt x="2017904" y="6543151"/>
                  </a:moveTo>
                  <a:cubicBezTo>
                    <a:pt x="2021803" y="6542176"/>
                    <a:pt x="2026190" y="6542663"/>
                    <a:pt x="2030090" y="6544613"/>
                  </a:cubicBezTo>
                  <a:lnTo>
                    <a:pt x="2030290" y="6544834"/>
                  </a:lnTo>
                  <a:lnTo>
                    <a:pt x="2025703" y="6550950"/>
                  </a:lnTo>
                  <a:cubicBezTo>
                    <a:pt x="2020829" y="6552900"/>
                    <a:pt x="2018392" y="6550950"/>
                    <a:pt x="2016930" y="6548026"/>
                  </a:cubicBezTo>
                  <a:lnTo>
                    <a:pt x="2016201" y="6545840"/>
                  </a:lnTo>
                  <a:close/>
                  <a:moveTo>
                    <a:pt x="2202887" y="6416647"/>
                  </a:moveTo>
                  <a:lnTo>
                    <a:pt x="2204130" y="6419376"/>
                  </a:lnTo>
                  <a:cubicBezTo>
                    <a:pt x="2206293" y="6425804"/>
                    <a:pt x="2207512" y="6432506"/>
                    <a:pt x="2207025" y="6439817"/>
                  </a:cubicBezTo>
                  <a:close/>
                  <a:moveTo>
                    <a:pt x="2015955" y="6196107"/>
                  </a:moveTo>
                  <a:cubicBezTo>
                    <a:pt x="2020829" y="6195132"/>
                    <a:pt x="2022291" y="6197568"/>
                    <a:pt x="2022778" y="6200980"/>
                  </a:cubicBezTo>
                  <a:lnTo>
                    <a:pt x="2022829" y="6201539"/>
                  </a:lnTo>
                  <a:lnTo>
                    <a:pt x="2015955" y="6205854"/>
                  </a:lnTo>
                  <a:lnTo>
                    <a:pt x="2006243" y="6203884"/>
                  </a:lnTo>
                  <a:lnTo>
                    <a:pt x="2006207" y="6203662"/>
                  </a:lnTo>
                  <a:cubicBezTo>
                    <a:pt x="2007182" y="6200006"/>
                    <a:pt x="2010106" y="6197081"/>
                    <a:pt x="2015955" y="6196107"/>
                  </a:cubicBezTo>
                  <a:close/>
                  <a:moveTo>
                    <a:pt x="2136836" y="6162961"/>
                  </a:moveTo>
                  <a:cubicBezTo>
                    <a:pt x="2138785" y="6164912"/>
                    <a:pt x="2138785" y="6164912"/>
                    <a:pt x="2140735" y="6166861"/>
                  </a:cubicBezTo>
                  <a:cubicBezTo>
                    <a:pt x="2140735" y="6166861"/>
                    <a:pt x="2140735" y="6164912"/>
                    <a:pt x="2142684" y="6164912"/>
                  </a:cubicBezTo>
                  <a:cubicBezTo>
                    <a:pt x="2140735" y="6164912"/>
                    <a:pt x="2138785" y="6162961"/>
                    <a:pt x="2136836" y="6162961"/>
                  </a:cubicBezTo>
                  <a:close/>
                  <a:moveTo>
                    <a:pt x="1364760" y="5862709"/>
                  </a:moveTo>
                  <a:cubicBezTo>
                    <a:pt x="1351111" y="5882206"/>
                    <a:pt x="1356961" y="5903654"/>
                    <a:pt x="1364760" y="5913401"/>
                  </a:cubicBezTo>
                  <a:cubicBezTo>
                    <a:pt x="1378406" y="5925099"/>
                    <a:pt x="1382306" y="5940697"/>
                    <a:pt x="1386205" y="5954346"/>
                  </a:cubicBezTo>
                  <a:cubicBezTo>
                    <a:pt x="1399854" y="5995288"/>
                    <a:pt x="1407653" y="6038181"/>
                    <a:pt x="1432998" y="6073276"/>
                  </a:cubicBezTo>
                  <a:cubicBezTo>
                    <a:pt x="1434948" y="6075226"/>
                    <a:pt x="1434948" y="6077175"/>
                    <a:pt x="1434948" y="6079126"/>
                  </a:cubicBezTo>
                  <a:cubicBezTo>
                    <a:pt x="1432998" y="6114220"/>
                    <a:pt x="1446646" y="6143464"/>
                    <a:pt x="1464193" y="6172711"/>
                  </a:cubicBezTo>
                  <a:cubicBezTo>
                    <a:pt x="1464193" y="6174659"/>
                    <a:pt x="1464193" y="6178559"/>
                    <a:pt x="1462244" y="6180510"/>
                  </a:cubicBezTo>
                  <a:cubicBezTo>
                    <a:pt x="1464193" y="6176610"/>
                    <a:pt x="1466143" y="6174659"/>
                    <a:pt x="1466143" y="6170760"/>
                  </a:cubicBezTo>
                  <a:cubicBezTo>
                    <a:pt x="1471991" y="6176610"/>
                    <a:pt x="1473942" y="6180510"/>
                    <a:pt x="1470043" y="6190257"/>
                  </a:cubicBezTo>
                  <a:cubicBezTo>
                    <a:pt x="1462244" y="6213653"/>
                    <a:pt x="1468092" y="6221452"/>
                    <a:pt x="1489540" y="6221452"/>
                  </a:cubicBezTo>
                  <a:cubicBezTo>
                    <a:pt x="1503186" y="6221452"/>
                    <a:pt x="1499287" y="6233150"/>
                    <a:pt x="1503186" y="6242900"/>
                  </a:cubicBezTo>
                  <a:cubicBezTo>
                    <a:pt x="1509036" y="6225351"/>
                    <a:pt x="1509036" y="6213653"/>
                    <a:pt x="1501238" y="6200006"/>
                  </a:cubicBezTo>
                  <a:cubicBezTo>
                    <a:pt x="1493439" y="6184409"/>
                    <a:pt x="1483690" y="6166861"/>
                    <a:pt x="1481741" y="6149315"/>
                  </a:cubicBezTo>
                  <a:cubicBezTo>
                    <a:pt x="1475891" y="6123968"/>
                    <a:pt x="1466143" y="6102522"/>
                    <a:pt x="1458345" y="6081074"/>
                  </a:cubicBezTo>
                  <a:cubicBezTo>
                    <a:pt x="1446646" y="6049879"/>
                    <a:pt x="1434948" y="6020635"/>
                    <a:pt x="1423250" y="5989440"/>
                  </a:cubicBezTo>
                  <a:cubicBezTo>
                    <a:pt x="1407653" y="5946547"/>
                    <a:pt x="1392055" y="5903654"/>
                    <a:pt x="1364760" y="5862709"/>
                  </a:cubicBezTo>
                  <a:close/>
                  <a:moveTo>
                    <a:pt x="1633816" y="5576106"/>
                  </a:moveTo>
                  <a:cubicBezTo>
                    <a:pt x="1635765" y="5603402"/>
                    <a:pt x="1649414" y="5626798"/>
                    <a:pt x="1659161" y="5648244"/>
                  </a:cubicBezTo>
                  <a:cubicBezTo>
                    <a:pt x="1702055" y="5749628"/>
                    <a:pt x="1744948" y="5851011"/>
                    <a:pt x="1778093" y="5958245"/>
                  </a:cubicBezTo>
                  <a:cubicBezTo>
                    <a:pt x="1789791" y="5995288"/>
                    <a:pt x="1809288" y="6028434"/>
                    <a:pt x="1819036" y="6065477"/>
                  </a:cubicBezTo>
                  <a:cubicBezTo>
                    <a:pt x="1830734" y="6108370"/>
                    <a:pt x="1844383" y="6151263"/>
                    <a:pt x="1856081" y="6196107"/>
                  </a:cubicBezTo>
                  <a:cubicBezTo>
                    <a:pt x="1867779" y="6239000"/>
                    <a:pt x="1879477" y="6279943"/>
                    <a:pt x="1891175" y="6322836"/>
                  </a:cubicBezTo>
                  <a:cubicBezTo>
                    <a:pt x="1900923" y="6355981"/>
                    <a:pt x="1912621" y="6387176"/>
                    <a:pt x="1920420" y="6420320"/>
                  </a:cubicBezTo>
                  <a:cubicBezTo>
                    <a:pt x="1924319" y="6439817"/>
                    <a:pt x="1934068" y="6461265"/>
                    <a:pt x="1932118" y="6482710"/>
                  </a:cubicBezTo>
                  <a:cubicBezTo>
                    <a:pt x="1930169" y="6504158"/>
                    <a:pt x="1959413" y="6517804"/>
                    <a:pt x="1941867" y="6541201"/>
                  </a:cubicBezTo>
                  <a:cubicBezTo>
                    <a:pt x="1941867" y="6541201"/>
                    <a:pt x="1943816" y="6541201"/>
                    <a:pt x="1943816" y="6543151"/>
                  </a:cubicBezTo>
                  <a:cubicBezTo>
                    <a:pt x="1961364" y="6568496"/>
                    <a:pt x="1973062" y="6595792"/>
                    <a:pt x="1971111" y="6626987"/>
                  </a:cubicBezTo>
                  <a:cubicBezTo>
                    <a:pt x="1971111" y="6638685"/>
                    <a:pt x="1978910" y="6638685"/>
                    <a:pt x="1984760" y="6640636"/>
                  </a:cubicBezTo>
                  <a:cubicBezTo>
                    <a:pt x="1994508" y="6644535"/>
                    <a:pt x="1994508" y="6634786"/>
                    <a:pt x="1996458" y="6628938"/>
                  </a:cubicBezTo>
                  <a:cubicBezTo>
                    <a:pt x="2000358" y="6615289"/>
                    <a:pt x="1996458" y="6601642"/>
                    <a:pt x="1988660" y="6589944"/>
                  </a:cubicBezTo>
                  <a:cubicBezTo>
                    <a:pt x="1984760" y="6586045"/>
                    <a:pt x="1978910" y="6580194"/>
                    <a:pt x="1980861" y="6576295"/>
                  </a:cubicBezTo>
                  <a:cubicBezTo>
                    <a:pt x="1992559" y="6564597"/>
                    <a:pt x="1978910" y="6552899"/>
                    <a:pt x="1978910" y="6543151"/>
                  </a:cubicBezTo>
                  <a:cubicBezTo>
                    <a:pt x="1978910" y="6543151"/>
                    <a:pt x="1980861" y="6541201"/>
                    <a:pt x="1980861" y="6541201"/>
                  </a:cubicBezTo>
                  <a:cubicBezTo>
                    <a:pt x="1980861" y="6539252"/>
                    <a:pt x="1978910" y="6539252"/>
                    <a:pt x="1978910" y="6537301"/>
                  </a:cubicBezTo>
                  <a:cubicBezTo>
                    <a:pt x="1967212" y="6508057"/>
                    <a:pt x="1965263" y="6476862"/>
                    <a:pt x="1957465" y="6447616"/>
                  </a:cubicBezTo>
                  <a:cubicBezTo>
                    <a:pt x="1959413" y="6445667"/>
                    <a:pt x="1959413" y="6445667"/>
                    <a:pt x="1961364" y="6443716"/>
                  </a:cubicBezTo>
                  <a:cubicBezTo>
                    <a:pt x="1961364" y="6443716"/>
                    <a:pt x="1959413" y="6441768"/>
                    <a:pt x="1959413" y="6441768"/>
                  </a:cubicBezTo>
                  <a:cubicBezTo>
                    <a:pt x="1957465" y="6443716"/>
                    <a:pt x="1957465" y="6445667"/>
                    <a:pt x="1957465" y="6447616"/>
                  </a:cubicBezTo>
                  <a:cubicBezTo>
                    <a:pt x="1951615" y="6447616"/>
                    <a:pt x="1947715" y="6443716"/>
                    <a:pt x="1947715" y="6437868"/>
                  </a:cubicBezTo>
                  <a:cubicBezTo>
                    <a:pt x="1945766" y="6424219"/>
                    <a:pt x="1947715" y="6410573"/>
                    <a:pt x="1937968" y="6398875"/>
                  </a:cubicBezTo>
                  <a:cubicBezTo>
                    <a:pt x="1939916" y="6398875"/>
                    <a:pt x="1939916" y="6400823"/>
                    <a:pt x="1941867" y="6400823"/>
                  </a:cubicBezTo>
                  <a:cubicBezTo>
                    <a:pt x="1941867" y="6398875"/>
                    <a:pt x="1941867" y="6398875"/>
                    <a:pt x="1939916" y="6396924"/>
                  </a:cubicBezTo>
                  <a:cubicBezTo>
                    <a:pt x="1932118" y="6369628"/>
                    <a:pt x="1920420" y="6344283"/>
                    <a:pt x="1916520" y="6315037"/>
                  </a:cubicBezTo>
                  <a:cubicBezTo>
                    <a:pt x="1916520" y="6313088"/>
                    <a:pt x="1914571" y="6311138"/>
                    <a:pt x="1912621" y="6309189"/>
                  </a:cubicBezTo>
                  <a:cubicBezTo>
                    <a:pt x="1893124" y="6276043"/>
                    <a:pt x="1887276" y="6239000"/>
                    <a:pt x="1879477" y="6201955"/>
                  </a:cubicBezTo>
                  <a:cubicBezTo>
                    <a:pt x="1873627" y="6174659"/>
                    <a:pt x="1881426" y="6145415"/>
                    <a:pt x="1856081" y="6123968"/>
                  </a:cubicBezTo>
                  <a:cubicBezTo>
                    <a:pt x="1852181" y="6120068"/>
                    <a:pt x="1850231" y="6112269"/>
                    <a:pt x="1850231" y="6106421"/>
                  </a:cubicBezTo>
                  <a:cubicBezTo>
                    <a:pt x="1848282" y="6090824"/>
                    <a:pt x="1842432" y="6077175"/>
                    <a:pt x="1836584" y="6061578"/>
                  </a:cubicBezTo>
                  <a:cubicBezTo>
                    <a:pt x="1815136" y="6014785"/>
                    <a:pt x="1807338" y="5964093"/>
                    <a:pt x="1783941" y="5919251"/>
                  </a:cubicBezTo>
                  <a:cubicBezTo>
                    <a:pt x="1770295" y="5891956"/>
                    <a:pt x="1768344" y="5860761"/>
                    <a:pt x="1754697" y="5835414"/>
                  </a:cubicBezTo>
                  <a:cubicBezTo>
                    <a:pt x="1735200" y="5796420"/>
                    <a:pt x="1715703" y="5757426"/>
                    <a:pt x="1702055" y="5716484"/>
                  </a:cubicBezTo>
                  <a:cubicBezTo>
                    <a:pt x="1688408" y="5671640"/>
                    <a:pt x="1661112" y="5632646"/>
                    <a:pt x="1649414" y="5585854"/>
                  </a:cubicBezTo>
                  <a:cubicBezTo>
                    <a:pt x="1647463" y="5578055"/>
                    <a:pt x="1641615" y="5576106"/>
                    <a:pt x="1633816" y="5576106"/>
                  </a:cubicBezTo>
                  <a:close/>
                  <a:moveTo>
                    <a:pt x="1625774" y="5546861"/>
                  </a:moveTo>
                  <a:cubicBezTo>
                    <a:pt x="1622118" y="5546373"/>
                    <a:pt x="1618219" y="5547835"/>
                    <a:pt x="1614320" y="5550760"/>
                  </a:cubicBezTo>
                  <a:cubicBezTo>
                    <a:pt x="1620168" y="5558558"/>
                    <a:pt x="1624067" y="5568308"/>
                    <a:pt x="1635765" y="5566357"/>
                  </a:cubicBezTo>
                  <a:cubicBezTo>
                    <a:pt x="1641615" y="5564408"/>
                    <a:pt x="1637716" y="5558558"/>
                    <a:pt x="1635765" y="5554659"/>
                  </a:cubicBezTo>
                  <a:cubicBezTo>
                    <a:pt x="1632841" y="5549785"/>
                    <a:pt x="1629429" y="5547348"/>
                    <a:pt x="1625774" y="5546861"/>
                  </a:cubicBezTo>
                  <a:close/>
                  <a:moveTo>
                    <a:pt x="1588973" y="5470823"/>
                  </a:moveTo>
                  <a:cubicBezTo>
                    <a:pt x="1587024" y="5472772"/>
                    <a:pt x="1585073" y="5472772"/>
                    <a:pt x="1583125" y="5474723"/>
                  </a:cubicBezTo>
                  <a:cubicBezTo>
                    <a:pt x="1592872" y="5496168"/>
                    <a:pt x="1602621" y="5515665"/>
                    <a:pt x="1612369" y="5535162"/>
                  </a:cubicBezTo>
                  <a:cubicBezTo>
                    <a:pt x="1614320" y="5539061"/>
                    <a:pt x="1618219" y="5541012"/>
                    <a:pt x="1622118" y="5537113"/>
                  </a:cubicBezTo>
                  <a:cubicBezTo>
                    <a:pt x="1626018" y="5533213"/>
                    <a:pt x="1622118" y="5529314"/>
                    <a:pt x="1622118" y="5527363"/>
                  </a:cubicBezTo>
                  <a:cubicBezTo>
                    <a:pt x="1616268" y="5505918"/>
                    <a:pt x="1596771" y="5492269"/>
                    <a:pt x="1588973" y="5470823"/>
                  </a:cubicBezTo>
                  <a:close/>
                  <a:moveTo>
                    <a:pt x="1951615" y="5437678"/>
                  </a:moveTo>
                  <a:cubicBezTo>
                    <a:pt x="1953565" y="5437678"/>
                    <a:pt x="1953565" y="5439628"/>
                    <a:pt x="1955514" y="5439628"/>
                  </a:cubicBezTo>
                  <a:cubicBezTo>
                    <a:pt x="1955514" y="5439628"/>
                    <a:pt x="1953565" y="5441577"/>
                    <a:pt x="1951615" y="5441577"/>
                  </a:cubicBezTo>
                  <a:cubicBezTo>
                    <a:pt x="1951615" y="5441577"/>
                    <a:pt x="1949666" y="5439628"/>
                    <a:pt x="1949666" y="5439628"/>
                  </a:cubicBezTo>
                  <a:cubicBezTo>
                    <a:pt x="1949666" y="5439628"/>
                    <a:pt x="1951615" y="5437678"/>
                    <a:pt x="1951615" y="5437678"/>
                  </a:cubicBezTo>
                  <a:close/>
                  <a:moveTo>
                    <a:pt x="1984760" y="5243928"/>
                  </a:moveTo>
                  <a:cubicBezTo>
                    <a:pt x="1984272" y="5242222"/>
                    <a:pt x="1982809" y="5241735"/>
                    <a:pt x="1978910" y="5244660"/>
                  </a:cubicBezTo>
                  <a:cubicBezTo>
                    <a:pt x="1978910" y="5246608"/>
                    <a:pt x="1978910" y="5254407"/>
                    <a:pt x="1982810" y="5256358"/>
                  </a:cubicBezTo>
                  <a:cubicBezTo>
                    <a:pt x="1984760" y="5254407"/>
                    <a:pt x="1986709" y="5252458"/>
                    <a:pt x="1984760" y="5250508"/>
                  </a:cubicBezTo>
                  <a:cubicBezTo>
                    <a:pt x="1984760" y="5248558"/>
                    <a:pt x="1985247" y="5245634"/>
                    <a:pt x="1984760" y="5243928"/>
                  </a:cubicBezTo>
                  <a:close/>
                  <a:moveTo>
                    <a:pt x="1723502" y="5076986"/>
                  </a:moveTo>
                  <a:cubicBezTo>
                    <a:pt x="1727401" y="5086734"/>
                    <a:pt x="1727401" y="5096483"/>
                    <a:pt x="1741048" y="5094533"/>
                  </a:cubicBezTo>
                  <a:cubicBezTo>
                    <a:pt x="1739100" y="5086734"/>
                    <a:pt x="1735200" y="5080886"/>
                    <a:pt x="1723502" y="5076986"/>
                  </a:cubicBezTo>
                  <a:close/>
                  <a:moveTo>
                    <a:pt x="1875578" y="4714345"/>
                  </a:moveTo>
                  <a:cubicBezTo>
                    <a:pt x="1877526" y="4714345"/>
                    <a:pt x="1877526" y="4716293"/>
                    <a:pt x="1877526" y="4718244"/>
                  </a:cubicBezTo>
                  <a:cubicBezTo>
                    <a:pt x="1875578" y="4718244"/>
                    <a:pt x="1875578" y="4720193"/>
                    <a:pt x="1873627" y="4722143"/>
                  </a:cubicBezTo>
                  <a:cubicBezTo>
                    <a:pt x="1873627" y="4720193"/>
                    <a:pt x="1871678" y="4718244"/>
                    <a:pt x="1871678" y="4716293"/>
                  </a:cubicBezTo>
                  <a:cubicBezTo>
                    <a:pt x="1873627" y="4714345"/>
                    <a:pt x="1875578" y="4714345"/>
                    <a:pt x="1875578" y="4714345"/>
                  </a:cubicBezTo>
                  <a:close/>
                  <a:moveTo>
                    <a:pt x="4572784" y="2451547"/>
                  </a:moveTo>
                  <a:lnTo>
                    <a:pt x="4575894" y="2456606"/>
                  </a:lnTo>
                  <a:cubicBezTo>
                    <a:pt x="4571995" y="2454656"/>
                    <a:pt x="4570046" y="2454656"/>
                    <a:pt x="4570046" y="2454656"/>
                  </a:cubicBezTo>
                  <a:cubicBezTo>
                    <a:pt x="4571995" y="2454656"/>
                    <a:pt x="4571995" y="2452707"/>
                    <a:pt x="4571995" y="2452707"/>
                  </a:cubicBezTo>
                  <a:close/>
                  <a:moveTo>
                    <a:pt x="4772814" y="1883398"/>
                  </a:moveTo>
                  <a:cubicBezTo>
                    <a:pt x="4774762" y="1883398"/>
                    <a:pt x="4774762" y="1885347"/>
                    <a:pt x="4774762" y="1885347"/>
                  </a:cubicBezTo>
                  <a:cubicBezTo>
                    <a:pt x="4774762" y="1887298"/>
                    <a:pt x="4772814" y="1887298"/>
                    <a:pt x="4772814" y="1889247"/>
                  </a:cubicBezTo>
                  <a:cubicBezTo>
                    <a:pt x="4772814" y="1889247"/>
                    <a:pt x="4770863" y="1887298"/>
                    <a:pt x="4770863" y="1885347"/>
                  </a:cubicBezTo>
                  <a:cubicBezTo>
                    <a:pt x="4770863" y="1885347"/>
                    <a:pt x="4772814" y="1883398"/>
                    <a:pt x="4772814" y="1883398"/>
                  </a:cubicBezTo>
                  <a:close/>
                  <a:moveTo>
                    <a:pt x="4833253" y="1629939"/>
                  </a:moveTo>
                  <a:cubicBezTo>
                    <a:pt x="4833253" y="1629939"/>
                    <a:pt x="4831304" y="1629939"/>
                    <a:pt x="4831304" y="1631888"/>
                  </a:cubicBezTo>
                  <a:cubicBezTo>
                    <a:pt x="4831304" y="1633838"/>
                    <a:pt x="4831304" y="1633838"/>
                    <a:pt x="4831304" y="1635787"/>
                  </a:cubicBezTo>
                  <a:cubicBezTo>
                    <a:pt x="4833253" y="1635787"/>
                    <a:pt x="4833253" y="1633838"/>
                    <a:pt x="4835204" y="1633838"/>
                  </a:cubicBezTo>
                  <a:cubicBezTo>
                    <a:pt x="4835204" y="1631888"/>
                    <a:pt x="4833253" y="1631888"/>
                    <a:pt x="4833253" y="1629939"/>
                  </a:cubicBezTo>
                  <a:close/>
                  <a:moveTo>
                    <a:pt x="4811807" y="1610442"/>
                  </a:moveTo>
                  <a:cubicBezTo>
                    <a:pt x="4811807" y="1618241"/>
                    <a:pt x="4809857" y="1624089"/>
                    <a:pt x="4813756" y="1629939"/>
                  </a:cubicBezTo>
                  <a:cubicBezTo>
                    <a:pt x="4815707" y="1622140"/>
                    <a:pt x="4817655" y="1616290"/>
                    <a:pt x="4811807" y="1610442"/>
                  </a:cubicBezTo>
                  <a:close/>
                  <a:moveTo>
                    <a:pt x="5094511" y="1590945"/>
                  </a:moveTo>
                  <a:cubicBezTo>
                    <a:pt x="5092562" y="1590945"/>
                    <a:pt x="5086712" y="1590945"/>
                    <a:pt x="5088663" y="1592894"/>
                  </a:cubicBezTo>
                  <a:cubicBezTo>
                    <a:pt x="5090612" y="1596793"/>
                    <a:pt x="5094511" y="1594845"/>
                    <a:pt x="5098410" y="1592894"/>
                  </a:cubicBezTo>
                  <a:cubicBezTo>
                    <a:pt x="5096462" y="1592894"/>
                    <a:pt x="5096462" y="1590945"/>
                    <a:pt x="5094511" y="1590945"/>
                  </a:cubicBezTo>
                  <a:close/>
                  <a:moveTo>
                    <a:pt x="4814843" y="1579470"/>
                  </a:moveTo>
                  <a:lnTo>
                    <a:pt x="4815707" y="1581196"/>
                  </a:lnTo>
                  <a:lnTo>
                    <a:pt x="4814293" y="1580490"/>
                  </a:lnTo>
                  <a:close/>
                  <a:moveTo>
                    <a:pt x="534192" y="1528067"/>
                  </a:moveTo>
                  <a:cubicBezTo>
                    <a:pt x="523956" y="1529529"/>
                    <a:pt x="513720" y="1532454"/>
                    <a:pt x="502998" y="1534403"/>
                  </a:cubicBezTo>
                  <a:cubicBezTo>
                    <a:pt x="526394" y="1546102"/>
                    <a:pt x="545891" y="1534403"/>
                    <a:pt x="565388" y="1530504"/>
                  </a:cubicBezTo>
                  <a:cubicBezTo>
                    <a:pt x="554664" y="1526605"/>
                    <a:pt x="544428" y="1526605"/>
                    <a:pt x="534192" y="1528067"/>
                  </a:cubicBezTo>
                  <a:close/>
                  <a:moveTo>
                    <a:pt x="481550" y="1518806"/>
                  </a:moveTo>
                  <a:cubicBezTo>
                    <a:pt x="479601" y="1520757"/>
                    <a:pt x="481550" y="1522705"/>
                    <a:pt x="481550" y="1522705"/>
                  </a:cubicBezTo>
                  <a:cubicBezTo>
                    <a:pt x="483501" y="1524656"/>
                    <a:pt x="483501" y="1526605"/>
                    <a:pt x="485449" y="1522705"/>
                  </a:cubicBezTo>
                  <a:cubicBezTo>
                    <a:pt x="487400" y="1522705"/>
                    <a:pt x="485449" y="1520757"/>
                    <a:pt x="483501" y="1520757"/>
                  </a:cubicBezTo>
                  <a:cubicBezTo>
                    <a:pt x="481550" y="1520757"/>
                    <a:pt x="481550" y="1518806"/>
                    <a:pt x="481550" y="1518806"/>
                  </a:cubicBezTo>
                  <a:close/>
                  <a:moveTo>
                    <a:pt x="832251" y="1458366"/>
                  </a:moveTo>
                  <a:cubicBezTo>
                    <a:pt x="828595" y="1456904"/>
                    <a:pt x="825671" y="1456417"/>
                    <a:pt x="824695" y="1458367"/>
                  </a:cubicBezTo>
                  <a:cubicBezTo>
                    <a:pt x="811048" y="1472013"/>
                    <a:pt x="783753" y="1454467"/>
                    <a:pt x="777903" y="1479812"/>
                  </a:cubicBezTo>
                  <a:cubicBezTo>
                    <a:pt x="775954" y="1479812"/>
                    <a:pt x="768155" y="1479812"/>
                    <a:pt x="764256" y="1477863"/>
                  </a:cubicBezTo>
                  <a:cubicBezTo>
                    <a:pt x="764256" y="1473964"/>
                    <a:pt x="762305" y="1468114"/>
                    <a:pt x="758406" y="1470065"/>
                  </a:cubicBezTo>
                  <a:cubicBezTo>
                    <a:pt x="736960" y="1481763"/>
                    <a:pt x="713564" y="1483712"/>
                    <a:pt x="692116" y="1491510"/>
                  </a:cubicBezTo>
                  <a:cubicBezTo>
                    <a:pt x="660921" y="1503208"/>
                    <a:pt x="631677" y="1518806"/>
                    <a:pt x="596583" y="1516857"/>
                  </a:cubicBezTo>
                  <a:cubicBezTo>
                    <a:pt x="588784" y="1516857"/>
                    <a:pt x="579034" y="1520757"/>
                    <a:pt x="577086" y="1530504"/>
                  </a:cubicBezTo>
                  <a:cubicBezTo>
                    <a:pt x="625827" y="1542202"/>
                    <a:pt x="666771" y="1512958"/>
                    <a:pt x="711613" y="1507108"/>
                  </a:cubicBezTo>
                  <a:cubicBezTo>
                    <a:pt x="758406" y="1499309"/>
                    <a:pt x="801299" y="1483712"/>
                    <a:pt x="844192" y="1464215"/>
                  </a:cubicBezTo>
                  <a:cubicBezTo>
                    <a:pt x="840293" y="1462265"/>
                    <a:pt x="835906" y="1459828"/>
                    <a:pt x="832251" y="1458366"/>
                  </a:cubicBezTo>
                  <a:close/>
                  <a:moveTo>
                    <a:pt x="803250" y="1450568"/>
                  </a:moveTo>
                  <a:cubicBezTo>
                    <a:pt x="803250" y="1450568"/>
                    <a:pt x="801299" y="1450568"/>
                    <a:pt x="801299" y="1452517"/>
                  </a:cubicBezTo>
                  <a:cubicBezTo>
                    <a:pt x="801299" y="1454467"/>
                    <a:pt x="801299" y="1454467"/>
                    <a:pt x="801299" y="1456416"/>
                  </a:cubicBezTo>
                  <a:cubicBezTo>
                    <a:pt x="803250" y="1454467"/>
                    <a:pt x="805198" y="1454467"/>
                    <a:pt x="805198" y="1454467"/>
                  </a:cubicBezTo>
                  <a:cubicBezTo>
                    <a:pt x="805198" y="1452517"/>
                    <a:pt x="805198" y="1452517"/>
                    <a:pt x="803250" y="1450568"/>
                  </a:cubicBezTo>
                  <a:close/>
                  <a:moveTo>
                    <a:pt x="789601" y="1448617"/>
                  </a:moveTo>
                  <a:cubicBezTo>
                    <a:pt x="787652" y="1448617"/>
                    <a:pt x="787652" y="1450568"/>
                    <a:pt x="787652" y="1452517"/>
                  </a:cubicBezTo>
                  <a:cubicBezTo>
                    <a:pt x="789601" y="1450568"/>
                    <a:pt x="789601" y="1450568"/>
                    <a:pt x="789601" y="1450568"/>
                  </a:cubicBezTo>
                  <a:cubicBezTo>
                    <a:pt x="789601" y="1450568"/>
                    <a:pt x="789601" y="1450568"/>
                    <a:pt x="789601" y="1448617"/>
                  </a:cubicBezTo>
                  <a:close/>
                  <a:moveTo>
                    <a:pt x="4924889" y="1259498"/>
                  </a:moveTo>
                  <a:cubicBezTo>
                    <a:pt x="4924889" y="1275096"/>
                    <a:pt x="4942435" y="1280944"/>
                    <a:pt x="4934637" y="1294593"/>
                  </a:cubicBezTo>
                  <a:cubicBezTo>
                    <a:pt x="4932688" y="1296542"/>
                    <a:pt x="4938536" y="1300441"/>
                    <a:pt x="4942435" y="1300441"/>
                  </a:cubicBezTo>
                  <a:cubicBezTo>
                    <a:pt x="4948285" y="1300441"/>
                    <a:pt x="4948285" y="1296542"/>
                    <a:pt x="4948285" y="1290693"/>
                  </a:cubicBezTo>
                  <a:cubicBezTo>
                    <a:pt x="4948285" y="1275096"/>
                    <a:pt x="4940487" y="1267297"/>
                    <a:pt x="4924889" y="1259498"/>
                  </a:cubicBezTo>
                  <a:close/>
                  <a:moveTo>
                    <a:pt x="5063316" y="1214655"/>
                  </a:moveTo>
                  <a:cubicBezTo>
                    <a:pt x="5065267" y="1224404"/>
                    <a:pt x="5057468" y="1228303"/>
                    <a:pt x="5065267" y="1234152"/>
                  </a:cubicBezTo>
                  <a:cubicBezTo>
                    <a:pt x="5067215" y="1236102"/>
                    <a:pt x="5071115" y="1236102"/>
                    <a:pt x="5073065" y="1234152"/>
                  </a:cubicBezTo>
                  <a:cubicBezTo>
                    <a:pt x="5076965" y="1226353"/>
                    <a:pt x="5071115" y="1224404"/>
                    <a:pt x="5063316" y="1214655"/>
                  </a:cubicBezTo>
                  <a:close/>
                  <a:moveTo>
                    <a:pt x="4997027" y="1046981"/>
                  </a:moveTo>
                  <a:cubicBezTo>
                    <a:pt x="4991179" y="1054780"/>
                    <a:pt x="4998977" y="1056731"/>
                    <a:pt x="5000926" y="1060630"/>
                  </a:cubicBezTo>
                  <a:cubicBezTo>
                    <a:pt x="5002877" y="1062579"/>
                    <a:pt x="5004825" y="1064530"/>
                    <a:pt x="5008725" y="1068429"/>
                  </a:cubicBezTo>
                  <a:cubicBezTo>
                    <a:pt x="5004825" y="1084027"/>
                    <a:pt x="5024322" y="1093774"/>
                    <a:pt x="5020423" y="1109371"/>
                  </a:cubicBezTo>
                  <a:cubicBezTo>
                    <a:pt x="5018474" y="1119121"/>
                    <a:pt x="5022374" y="1119121"/>
                    <a:pt x="5026273" y="1119121"/>
                  </a:cubicBezTo>
                  <a:cubicBezTo>
                    <a:pt x="5034072" y="1119121"/>
                    <a:pt x="5032121" y="1111322"/>
                    <a:pt x="5030172" y="1109371"/>
                  </a:cubicBezTo>
                  <a:cubicBezTo>
                    <a:pt x="5024322" y="1093774"/>
                    <a:pt x="5016523" y="1080127"/>
                    <a:pt x="5010675" y="1066478"/>
                  </a:cubicBezTo>
                  <a:cubicBezTo>
                    <a:pt x="5008725" y="1064530"/>
                    <a:pt x="5006776" y="1062579"/>
                    <a:pt x="5002877" y="1058680"/>
                  </a:cubicBezTo>
                  <a:cubicBezTo>
                    <a:pt x="5000926" y="1052832"/>
                    <a:pt x="4998977" y="1048932"/>
                    <a:pt x="4997027" y="1046981"/>
                  </a:cubicBezTo>
                  <a:close/>
                  <a:moveTo>
                    <a:pt x="4969731" y="898805"/>
                  </a:moveTo>
                  <a:cubicBezTo>
                    <a:pt x="4969731" y="898805"/>
                    <a:pt x="4967782" y="898805"/>
                    <a:pt x="4967782" y="900756"/>
                  </a:cubicBezTo>
                  <a:cubicBezTo>
                    <a:pt x="4967782" y="900756"/>
                    <a:pt x="4969731" y="902705"/>
                    <a:pt x="4971682" y="902705"/>
                  </a:cubicBezTo>
                  <a:cubicBezTo>
                    <a:pt x="4971682" y="904654"/>
                    <a:pt x="4971194" y="906604"/>
                    <a:pt x="4971438" y="907579"/>
                  </a:cubicBezTo>
                  <a:lnTo>
                    <a:pt x="4972818" y="907254"/>
                  </a:lnTo>
                  <a:lnTo>
                    <a:pt x="4973630" y="910503"/>
                  </a:lnTo>
                  <a:lnTo>
                    <a:pt x="4976265" y="914125"/>
                  </a:lnTo>
                  <a:lnTo>
                    <a:pt x="4977530" y="928052"/>
                  </a:lnTo>
                  <a:cubicBezTo>
                    <a:pt x="4981429" y="943649"/>
                    <a:pt x="5000926" y="953397"/>
                    <a:pt x="4998977" y="972893"/>
                  </a:cubicBezTo>
                  <a:cubicBezTo>
                    <a:pt x="4987279" y="976793"/>
                    <a:pt x="4987279" y="988491"/>
                    <a:pt x="4991179" y="994341"/>
                  </a:cubicBezTo>
                  <a:cubicBezTo>
                    <a:pt x="5006776" y="1023585"/>
                    <a:pt x="5010675" y="1056731"/>
                    <a:pt x="5039920" y="1078176"/>
                  </a:cubicBezTo>
                  <a:cubicBezTo>
                    <a:pt x="5041870" y="1080127"/>
                    <a:pt x="5041870" y="1080127"/>
                    <a:pt x="5043819" y="1082076"/>
                  </a:cubicBezTo>
                  <a:cubicBezTo>
                    <a:pt x="5043819" y="1084027"/>
                    <a:pt x="5045770" y="1084027"/>
                    <a:pt x="5045770" y="1082076"/>
                  </a:cubicBezTo>
                  <a:cubicBezTo>
                    <a:pt x="5045770" y="1078176"/>
                    <a:pt x="5043819" y="1078176"/>
                    <a:pt x="5039920" y="1078176"/>
                  </a:cubicBezTo>
                  <a:cubicBezTo>
                    <a:pt x="5036020" y="1050881"/>
                    <a:pt x="5037971" y="1025536"/>
                    <a:pt x="5018474" y="1002140"/>
                  </a:cubicBezTo>
                  <a:cubicBezTo>
                    <a:pt x="5012624" y="994341"/>
                    <a:pt x="4998977" y="988491"/>
                    <a:pt x="4998977" y="972893"/>
                  </a:cubicBezTo>
                  <a:cubicBezTo>
                    <a:pt x="5001901" y="970944"/>
                    <a:pt x="5003363" y="972406"/>
                    <a:pt x="5004582" y="974356"/>
                  </a:cubicBezTo>
                  <a:lnTo>
                    <a:pt x="5005083" y="974887"/>
                  </a:lnTo>
                  <a:lnTo>
                    <a:pt x="5006776" y="980692"/>
                  </a:lnTo>
                  <a:lnTo>
                    <a:pt x="5009700" y="981667"/>
                  </a:lnTo>
                  <a:lnTo>
                    <a:pt x="5010675" y="984592"/>
                  </a:lnTo>
                  <a:cubicBezTo>
                    <a:pt x="5010675" y="984592"/>
                    <a:pt x="5012624" y="982643"/>
                    <a:pt x="5012624" y="982643"/>
                  </a:cubicBezTo>
                  <a:lnTo>
                    <a:pt x="5009700" y="981667"/>
                  </a:lnTo>
                  <a:lnTo>
                    <a:pt x="5008725" y="978743"/>
                  </a:lnTo>
                  <a:lnTo>
                    <a:pt x="5005083" y="974887"/>
                  </a:lnTo>
                  <a:lnTo>
                    <a:pt x="4998246" y="951447"/>
                  </a:lnTo>
                  <a:cubicBezTo>
                    <a:pt x="4993128" y="943161"/>
                    <a:pt x="4986304" y="935850"/>
                    <a:pt x="4979480" y="928052"/>
                  </a:cubicBezTo>
                  <a:cubicBezTo>
                    <a:pt x="4978505" y="925127"/>
                    <a:pt x="4979480" y="921714"/>
                    <a:pt x="4979480" y="918546"/>
                  </a:cubicBezTo>
                  <a:lnTo>
                    <a:pt x="4976265" y="914125"/>
                  </a:lnTo>
                  <a:lnTo>
                    <a:pt x="4975581" y="906604"/>
                  </a:lnTo>
                  <a:lnTo>
                    <a:pt x="4972818" y="907254"/>
                  </a:lnTo>
                  <a:lnTo>
                    <a:pt x="4971682" y="902705"/>
                  </a:lnTo>
                  <a:cubicBezTo>
                    <a:pt x="4971682" y="900756"/>
                    <a:pt x="4969731" y="898805"/>
                    <a:pt x="4969731" y="898805"/>
                  </a:cubicBezTo>
                  <a:close/>
                  <a:moveTo>
                    <a:pt x="619979" y="750629"/>
                  </a:moveTo>
                  <a:cubicBezTo>
                    <a:pt x="619979" y="750629"/>
                    <a:pt x="618028" y="752580"/>
                    <a:pt x="618028" y="752580"/>
                  </a:cubicBezTo>
                  <a:cubicBezTo>
                    <a:pt x="618028" y="752580"/>
                    <a:pt x="618028" y="754528"/>
                    <a:pt x="619979" y="754528"/>
                  </a:cubicBezTo>
                  <a:cubicBezTo>
                    <a:pt x="619979" y="754528"/>
                    <a:pt x="621928" y="754528"/>
                    <a:pt x="621928" y="754528"/>
                  </a:cubicBezTo>
                  <a:cubicBezTo>
                    <a:pt x="621928" y="752580"/>
                    <a:pt x="619979" y="752580"/>
                    <a:pt x="619979" y="750629"/>
                  </a:cubicBezTo>
                  <a:close/>
                  <a:moveTo>
                    <a:pt x="621928" y="736982"/>
                  </a:moveTo>
                  <a:cubicBezTo>
                    <a:pt x="619979" y="736982"/>
                    <a:pt x="619979" y="738931"/>
                    <a:pt x="619979" y="738931"/>
                  </a:cubicBezTo>
                  <a:cubicBezTo>
                    <a:pt x="621928" y="740882"/>
                    <a:pt x="621928" y="740882"/>
                    <a:pt x="621928" y="738931"/>
                  </a:cubicBezTo>
                  <a:cubicBezTo>
                    <a:pt x="623878" y="738931"/>
                    <a:pt x="621928" y="736982"/>
                    <a:pt x="621928" y="736982"/>
                  </a:cubicBezTo>
                  <a:close/>
                  <a:moveTo>
                    <a:pt x="844192" y="0"/>
                  </a:moveTo>
                  <a:cubicBezTo>
                    <a:pt x="1947715" y="0"/>
                    <a:pt x="3049290" y="0"/>
                    <a:pt x="4152813" y="0"/>
                  </a:cubicBezTo>
                  <a:cubicBezTo>
                    <a:pt x="4166460" y="25345"/>
                    <a:pt x="4191807" y="46793"/>
                    <a:pt x="4195706" y="77988"/>
                  </a:cubicBezTo>
                  <a:cubicBezTo>
                    <a:pt x="4199605" y="99433"/>
                    <a:pt x="4211304" y="109183"/>
                    <a:pt x="4232749" y="113082"/>
                  </a:cubicBezTo>
                  <a:cubicBezTo>
                    <a:pt x="4254197" y="116982"/>
                    <a:pt x="4275642" y="136478"/>
                    <a:pt x="4273694" y="154025"/>
                  </a:cubicBezTo>
                  <a:cubicBezTo>
                    <a:pt x="4271743" y="175472"/>
                    <a:pt x="4256145" y="181320"/>
                    <a:pt x="4236648" y="185220"/>
                  </a:cubicBezTo>
                  <a:cubicBezTo>
                    <a:pt x="4242499" y="189119"/>
                    <a:pt x="4246398" y="191070"/>
                    <a:pt x="4250297" y="193018"/>
                  </a:cubicBezTo>
                  <a:cubicBezTo>
                    <a:pt x="4275642" y="206667"/>
                    <a:pt x="4300989" y="216415"/>
                    <a:pt x="4322435" y="233963"/>
                  </a:cubicBezTo>
                  <a:cubicBezTo>
                    <a:pt x="4338032" y="245661"/>
                    <a:pt x="4351681" y="253460"/>
                    <a:pt x="4369227" y="255408"/>
                  </a:cubicBezTo>
                  <a:cubicBezTo>
                    <a:pt x="4466712" y="265158"/>
                    <a:pt x="4566147" y="265158"/>
                    <a:pt x="4663631" y="280755"/>
                  </a:cubicBezTo>
                  <a:cubicBezTo>
                    <a:pt x="4702625" y="286603"/>
                    <a:pt x="4741619" y="282704"/>
                    <a:pt x="4780612" y="288554"/>
                  </a:cubicBezTo>
                  <a:cubicBezTo>
                    <a:pt x="4825454" y="296353"/>
                    <a:pt x="4868347" y="296353"/>
                    <a:pt x="4913191" y="296353"/>
                  </a:cubicBezTo>
                  <a:cubicBezTo>
                    <a:pt x="4948285" y="296353"/>
                    <a:pt x="4983380" y="300252"/>
                    <a:pt x="5016523" y="304152"/>
                  </a:cubicBezTo>
                  <a:cubicBezTo>
                    <a:pt x="5036020" y="329497"/>
                    <a:pt x="5036020" y="341195"/>
                    <a:pt x="5014575" y="347045"/>
                  </a:cubicBezTo>
                  <a:cubicBezTo>
                    <a:pt x="4993127" y="352893"/>
                    <a:pt x="4971682" y="352893"/>
                    <a:pt x="4950234" y="352893"/>
                  </a:cubicBezTo>
                  <a:cubicBezTo>
                    <a:pt x="4922938" y="352893"/>
                    <a:pt x="4893694" y="348993"/>
                    <a:pt x="4866399" y="364591"/>
                  </a:cubicBezTo>
                  <a:cubicBezTo>
                    <a:pt x="4911240" y="364591"/>
                    <a:pt x="4952185" y="378240"/>
                    <a:pt x="4993127" y="372390"/>
                  </a:cubicBezTo>
                  <a:cubicBezTo>
                    <a:pt x="4998977" y="372390"/>
                    <a:pt x="5002877" y="372390"/>
                    <a:pt x="5004825" y="378240"/>
                  </a:cubicBezTo>
                  <a:cubicBezTo>
                    <a:pt x="5006776" y="384088"/>
                    <a:pt x="5002877" y="386038"/>
                    <a:pt x="5000926" y="389938"/>
                  </a:cubicBezTo>
                  <a:cubicBezTo>
                    <a:pt x="4997027" y="395786"/>
                    <a:pt x="4991179" y="397737"/>
                    <a:pt x="4983380" y="401636"/>
                  </a:cubicBezTo>
                  <a:cubicBezTo>
                    <a:pt x="4973630" y="403585"/>
                    <a:pt x="4963883" y="409435"/>
                    <a:pt x="4977530" y="419182"/>
                  </a:cubicBezTo>
                  <a:cubicBezTo>
                    <a:pt x="4975581" y="421133"/>
                    <a:pt x="4973630" y="423082"/>
                    <a:pt x="4971682" y="426981"/>
                  </a:cubicBezTo>
                  <a:cubicBezTo>
                    <a:pt x="4959984" y="423082"/>
                    <a:pt x="4948285" y="421133"/>
                    <a:pt x="4946335" y="436730"/>
                  </a:cubicBezTo>
                  <a:cubicBezTo>
                    <a:pt x="4946335" y="438679"/>
                    <a:pt x="4944386" y="438679"/>
                    <a:pt x="4942435" y="438679"/>
                  </a:cubicBezTo>
                  <a:cubicBezTo>
                    <a:pt x="4920990" y="434780"/>
                    <a:pt x="4907341" y="440630"/>
                    <a:pt x="4907341" y="464026"/>
                  </a:cubicBezTo>
                  <a:cubicBezTo>
                    <a:pt x="4862499" y="477673"/>
                    <a:pt x="4815707" y="491322"/>
                    <a:pt x="4770863" y="503020"/>
                  </a:cubicBezTo>
                  <a:cubicBezTo>
                    <a:pt x="4743567" y="510818"/>
                    <a:pt x="4714323" y="512767"/>
                    <a:pt x="4687027" y="522517"/>
                  </a:cubicBezTo>
                  <a:cubicBezTo>
                    <a:pt x="4685077" y="522517"/>
                    <a:pt x="4683128" y="524465"/>
                    <a:pt x="4681177" y="526416"/>
                  </a:cubicBezTo>
                  <a:cubicBezTo>
                    <a:pt x="4694826" y="524465"/>
                    <a:pt x="4687027" y="540063"/>
                    <a:pt x="4692875" y="542013"/>
                  </a:cubicBezTo>
                  <a:cubicBezTo>
                    <a:pt x="4716272" y="551761"/>
                    <a:pt x="4729920" y="573208"/>
                    <a:pt x="4751366" y="582956"/>
                  </a:cubicBezTo>
                  <a:cubicBezTo>
                    <a:pt x="4755265" y="584907"/>
                    <a:pt x="4759165" y="586855"/>
                    <a:pt x="4763064" y="590755"/>
                  </a:cubicBezTo>
                  <a:cubicBezTo>
                    <a:pt x="4765015" y="594654"/>
                    <a:pt x="4766963" y="596605"/>
                    <a:pt x="4770863" y="594654"/>
                  </a:cubicBezTo>
                  <a:cubicBezTo>
                    <a:pt x="4782561" y="596605"/>
                    <a:pt x="4790360" y="608303"/>
                    <a:pt x="4790360" y="616102"/>
                  </a:cubicBezTo>
                  <a:cubicBezTo>
                    <a:pt x="4788411" y="631699"/>
                    <a:pt x="4798158" y="633648"/>
                    <a:pt x="4805957" y="639498"/>
                  </a:cubicBezTo>
                  <a:cubicBezTo>
                    <a:pt x="4807908" y="641447"/>
                    <a:pt x="4809857" y="641447"/>
                    <a:pt x="4809857" y="643397"/>
                  </a:cubicBezTo>
                  <a:cubicBezTo>
                    <a:pt x="4811807" y="645346"/>
                    <a:pt x="4813756" y="645346"/>
                    <a:pt x="4815707" y="647297"/>
                  </a:cubicBezTo>
                  <a:cubicBezTo>
                    <a:pt x="4817655" y="649245"/>
                    <a:pt x="4819606" y="649245"/>
                    <a:pt x="4821555" y="651196"/>
                  </a:cubicBezTo>
                  <a:cubicBezTo>
                    <a:pt x="4831304" y="660943"/>
                    <a:pt x="4843002" y="670693"/>
                    <a:pt x="4856649" y="678492"/>
                  </a:cubicBezTo>
                  <a:cubicBezTo>
                    <a:pt x="4866399" y="684340"/>
                    <a:pt x="4883945" y="692138"/>
                    <a:pt x="4876146" y="703837"/>
                  </a:cubicBezTo>
                  <a:cubicBezTo>
                    <a:pt x="4868347" y="715535"/>
                    <a:pt x="4858600" y="699937"/>
                    <a:pt x="4848850" y="696038"/>
                  </a:cubicBezTo>
                  <a:cubicBezTo>
                    <a:pt x="4848850" y="696038"/>
                    <a:pt x="4846902" y="696038"/>
                    <a:pt x="4844951" y="696038"/>
                  </a:cubicBezTo>
                  <a:cubicBezTo>
                    <a:pt x="4895643" y="750629"/>
                    <a:pt x="4936587" y="813019"/>
                    <a:pt x="4977530" y="873460"/>
                  </a:cubicBezTo>
                  <a:cubicBezTo>
                    <a:pt x="4985328" y="891007"/>
                    <a:pt x="4983380" y="912454"/>
                    <a:pt x="4997027" y="926101"/>
                  </a:cubicBezTo>
                  <a:cubicBezTo>
                    <a:pt x="5018474" y="945598"/>
                    <a:pt x="5032121" y="967045"/>
                    <a:pt x="5036020" y="996290"/>
                  </a:cubicBezTo>
                  <a:cubicBezTo>
                    <a:pt x="5037971" y="1015787"/>
                    <a:pt x="5047718" y="1035283"/>
                    <a:pt x="5047718" y="1056731"/>
                  </a:cubicBezTo>
                  <a:cubicBezTo>
                    <a:pt x="5047718" y="1072328"/>
                    <a:pt x="5041870" y="1091825"/>
                    <a:pt x="5051618" y="1107423"/>
                  </a:cubicBezTo>
                  <a:cubicBezTo>
                    <a:pt x="5049669" y="1109371"/>
                    <a:pt x="5049669" y="1109371"/>
                    <a:pt x="5047718" y="1111322"/>
                  </a:cubicBezTo>
                  <a:cubicBezTo>
                    <a:pt x="5039920" y="1121070"/>
                    <a:pt x="5045770" y="1126920"/>
                    <a:pt x="5053569" y="1134718"/>
                  </a:cubicBezTo>
                  <a:cubicBezTo>
                    <a:pt x="5057468" y="1160063"/>
                    <a:pt x="5065267" y="1183460"/>
                    <a:pt x="5076965" y="1204907"/>
                  </a:cubicBezTo>
                  <a:cubicBezTo>
                    <a:pt x="5096462" y="1243901"/>
                    <a:pt x="5102310" y="1288743"/>
                    <a:pt x="5129605" y="1323837"/>
                  </a:cubicBezTo>
                  <a:cubicBezTo>
                    <a:pt x="5135455" y="1331636"/>
                    <a:pt x="5139355" y="1341385"/>
                    <a:pt x="5139355" y="1351133"/>
                  </a:cubicBezTo>
                  <a:cubicBezTo>
                    <a:pt x="5139355" y="1374529"/>
                    <a:pt x="5141303" y="1380379"/>
                    <a:pt x="5151053" y="1394026"/>
                  </a:cubicBezTo>
                  <a:cubicBezTo>
                    <a:pt x="5156901" y="1401825"/>
                    <a:pt x="5164700" y="1409623"/>
                    <a:pt x="5164700" y="1417422"/>
                  </a:cubicBezTo>
                  <a:cubicBezTo>
                    <a:pt x="5160800" y="1434970"/>
                    <a:pt x="5180297" y="1440818"/>
                    <a:pt x="5180297" y="1456416"/>
                  </a:cubicBezTo>
                  <a:cubicBezTo>
                    <a:pt x="5193946" y="1487611"/>
                    <a:pt x="5213443" y="1514907"/>
                    <a:pt x="5234888" y="1548052"/>
                  </a:cubicBezTo>
                  <a:cubicBezTo>
                    <a:pt x="5221242" y="1544153"/>
                    <a:pt x="5217342" y="1534403"/>
                    <a:pt x="5207593" y="1532455"/>
                  </a:cubicBezTo>
                  <a:cubicBezTo>
                    <a:pt x="5203693" y="1559750"/>
                    <a:pt x="5229040" y="1579247"/>
                    <a:pt x="5225141" y="1606543"/>
                  </a:cubicBezTo>
                  <a:cubicBezTo>
                    <a:pt x="5199794" y="1555851"/>
                    <a:pt x="5176398" y="1507108"/>
                    <a:pt x="5147154" y="1458367"/>
                  </a:cubicBezTo>
                  <a:cubicBezTo>
                    <a:pt x="5147154" y="1479812"/>
                    <a:pt x="5156901" y="1497360"/>
                    <a:pt x="5160800" y="1516857"/>
                  </a:cubicBezTo>
                  <a:cubicBezTo>
                    <a:pt x="5158852" y="1516857"/>
                    <a:pt x="5154952" y="1516857"/>
                    <a:pt x="5153002" y="1518806"/>
                  </a:cubicBezTo>
                  <a:cubicBezTo>
                    <a:pt x="5149102" y="1512958"/>
                    <a:pt x="5137404" y="1516857"/>
                    <a:pt x="5137404" y="1503208"/>
                  </a:cubicBezTo>
                  <a:cubicBezTo>
                    <a:pt x="5137404" y="1493461"/>
                    <a:pt x="5127657" y="1479812"/>
                    <a:pt x="5117907" y="1481763"/>
                  </a:cubicBezTo>
                  <a:cubicBezTo>
                    <a:pt x="5108160" y="1483712"/>
                    <a:pt x="5114008" y="1497360"/>
                    <a:pt x="5115959" y="1505159"/>
                  </a:cubicBezTo>
                  <a:cubicBezTo>
                    <a:pt x="5115959" y="1509058"/>
                    <a:pt x="5114008" y="1512958"/>
                    <a:pt x="5114008" y="1516857"/>
                  </a:cubicBezTo>
                  <a:cubicBezTo>
                    <a:pt x="5112059" y="1514907"/>
                    <a:pt x="5108160" y="1511007"/>
                    <a:pt x="5104260" y="1505159"/>
                  </a:cubicBezTo>
                  <a:cubicBezTo>
                    <a:pt x="5104260" y="1526605"/>
                    <a:pt x="5090612" y="1542202"/>
                    <a:pt x="5098410" y="1559750"/>
                  </a:cubicBezTo>
                  <a:cubicBezTo>
                    <a:pt x="5108160" y="1579247"/>
                    <a:pt x="5115959" y="1600693"/>
                    <a:pt x="5119858" y="1622140"/>
                  </a:cubicBezTo>
                  <a:cubicBezTo>
                    <a:pt x="5123757" y="1637738"/>
                    <a:pt x="5131556" y="1651385"/>
                    <a:pt x="5137404" y="1666982"/>
                  </a:cubicBezTo>
                  <a:cubicBezTo>
                    <a:pt x="5133505" y="1666982"/>
                    <a:pt x="5129605" y="1666982"/>
                    <a:pt x="5127657" y="1666982"/>
                  </a:cubicBezTo>
                  <a:cubicBezTo>
                    <a:pt x="5125706" y="1666982"/>
                    <a:pt x="5125706" y="1666982"/>
                    <a:pt x="5123757" y="1666982"/>
                  </a:cubicBezTo>
                  <a:cubicBezTo>
                    <a:pt x="5125706" y="1659183"/>
                    <a:pt x="5119858" y="1655284"/>
                    <a:pt x="5117907" y="1649436"/>
                  </a:cubicBezTo>
                  <a:cubicBezTo>
                    <a:pt x="5117907" y="1635787"/>
                    <a:pt x="5121807" y="1616290"/>
                    <a:pt x="5098410" y="1629939"/>
                  </a:cubicBezTo>
                  <a:cubicBezTo>
                    <a:pt x="5098410" y="1626040"/>
                    <a:pt x="5096462" y="1624089"/>
                    <a:pt x="5096462" y="1620190"/>
                  </a:cubicBezTo>
                  <a:cubicBezTo>
                    <a:pt x="5100361" y="1620190"/>
                    <a:pt x="5104260" y="1620190"/>
                    <a:pt x="5104260" y="1614342"/>
                  </a:cubicBezTo>
                  <a:cubicBezTo>
                    <a:pt x="5104260" y="1614342"/>
                    <a:pt x="5102310" y="1612391"/>
                    <a:pt x="5102310" y="1612391"/>
                  </a:cubicBezTo>
                  <a:cubicBezTo>
                    <a:pt x="5096462" y="1612391"/>
                    <a:pt x="5096462" y="1616290"/>
                    <a:pt x="5096462" y="1620190"/>
                  </a:cubicBezTo>
                  <a:cubicBezTo>
                    <a:pt x="5090612" y="1622140"/>
                    <a:pt x="5088663" y="1624089"/>
                    <a:pt x="5090612" y="1629939"/>
                  </a:cubicBezTo>
                  <a:cubicBezTo>
                    <a:pt x="5088663" y="1626040"/>
                    <a:pt x="5080864" y="1643586"/>
                    <a:pt x="5080864" y="1627988"/>
                  </a:cubicBezTo>
                  <a:cubicBezTo>
                    <a:pt x="5080864" y="1616290"/>
                    <a:pt x="5075014" y="1616290"/>
                    <a:pt x="5067215" y="1624089"/>
                  </a:cubicBezTo>
                  <a:cubicBezTo>
                    <a:pt x="5065267" y="1627988"/>
                    <a:pt x="5063316" y="1631888"/>
                    <a:pt x="5057468" y="1631888"/>
                  </a:cubicBezTo>
                  <a:cubicBezTo>
                    <a:pt x="5051618" y="1618241"/>
                    <a:pt x="5069166" y="1610442"/>
                    <a:pt x="5065267" y="1598744"/>
                  </a:cubicBezTo>
                  <a:cubicBezTo>
                    <a:pt x="5069166" y="1594845"/>
                    <a:pt x="5069166" y="1590945"/>
                    <a:pt x="5067215" y="1585095"/>
                  </a:cubicBezTo>
                  <a:cubicBezTo>
                    <a:pt x="5069166" y="1585095"/>
                    <a:pt x="5071115" y="1583147"/>
                    <a:pt x="5073065" y="1583147"/>
                  </a:cubicBezTo>
                  <a:cubicBezTo>
                    <a:pt x="5073065" y="1583147"/>
                    <a:pt x="5071115" y="1581196"/>
                    <a:pt x="5071115" y="1581196"/>
                  </a:cubicBezTo>
                  <a:cubicBezTo>
                    <a:pt x="5069166" y="1583147"/>
                    <a:pt x="5067215" y="1583147"/>
                    <a:pt x="5065267" y="1585095"/>
                  </a:cubicBezTo>
                  <a:cubicBezTo>
                    <a:pt x="5051618" y="1581196"/>
                    <a:pt x="5059417" y="1565598"/>
                    <a:pt x="5049669" y="1559750"/>
                  </a:cubicBezTo>
                  <a:cubicBezTo>
                    <a:pt x="5057468" y="1557800"/>
                    <a:pt x="5057468" y="1553900"/>
                    <a:pt x="5053569" y="1548052"/>
                  </a:cubicBezTo>
                  <a:cubicBezTo>
                    <a:pt x="5049669" y="1542202"/>
                    <a:pt x="5045770" y="1536354"/>
                    <a:pt x="5045770" y="1528555"/>
                  </a:cubicBezTo>
                  <a:cubicBezTo>
                    <a:pt x="5049669" y="1528555"/>
                    <a:pt x="5053569" y="1528555"/>
                    <a:pt x="5057468" y="1526605"/>
                  </a:cubicBezTo>
                  <a:cubicBezTo>
                    <a:pt x="5053569" y="1512958"/>
                    <a:pt x="5065267" y="1497360"/>
                    <a:pt x="5051618" y="1485662"/>
                  </a:cubicBezTo>
                  <a:cubicBezTo>
                    <a:pt x="5065267" y="1483712"/>
                    <a:pt x="5053569" y="1475913"/>
                    <a:pt x="5055517" y="1472013"/>
                  </a:cubicBezTo>
                  <a:cubicBezTo>
                    <a:pt x="5065267" y="1472013"/>
                    <a:pt x="5065267" y="1485662"/>
                    <a:pt x="5075014" y="1485662"/>
                  </a:cubicBezTo>
                  <a:cubicBezTo>
                    <a:pt x="5067215" y="1499309"/>
                    <a:pt x="5071115" y="1505159"/>
                    <a:pt x="5086712" y="1501260"/>
                  </a:cubicBezTo>
                  <a:cubicBezTo>
                    <a:pt x="5078913" y="1507108"/>
                    <a:pt x="5076965" y="1516857"/>
                    <a:pt x="5078913" y="1528555"/>
                  </a:cubicBezTo>
                  <a:cubicBezTo>
                    <a:pt x="5084764" y="1520757"/>
                    <a:pt x="5094511" y="1516857"/>
                    <a:pt x="5092562" y="1505159"/>
                  </a:cubicBezTo>
                  <a:cubicBezTo>
                    <a:pt x="5100361" y="1434970"/>
                    <a:pt x="5082813" y="1392077"/>
                    <a:pt x="5026273" y="1343334"/>
                  </a:cubicBezTo>
                  <a:cubicBezTo>
                    <a:pt x="5028222" y="1351133"/>
                    <a:pt x="5028222" y="1355032"/>
                    <a:pt x="5030172" y="1360882"/>
                  </a:cubicBezTo>
                  <a:cubicBezTo>
                    <a:pt x="5028222" y="1364782"/>
                    <a:pt x="5028222" y="1366730"/>
                    <a:pt x="5030172" y="1370630"/>
                  </a:cubicBezTo>
                  <a:cubicBezTo>
                    <a:pt x="5016523" y="1360882"/>
                    <a:pt x="5012624" y="1351133"/>
                    <a:pt x="5014575" y="1333587"/>
                  </a:cubicBezTo>
                  <a:cubicBezTo>
                    <a:pt x="5000926" y="1351133"/>
                    <a:pt x="5004825" y="1370630"/>
                    <a:pt x="5024322" y="1386227"/>
                  </a:cubicBezTo>
                  <a:cubicBezTo>
                    <a:pt x="5030172" y="1390127"/>
                    <a:pt x="5037971" y="1395977"/>
                    <a:pt x="5032121" y="1405724"/>
                  </a:cubicBezTo>
                  <a:cubicBezTo>
                    <a:pt x="5043819" y="1413523"/>
                    <a:pt x="5024322" y="1444718"/>
                    <a:pt x="5055517" y="1438870"/>
                  </a:cubicBezTo>
                  <a:cubicBezTo>
                    <a:pt x="5055517" y="1448617"/>
                    <a:pt x="5055517" y="1460315"/>
                    <a:pt x="5055517" y="1470065"/>
                  </a:cubicBezTo>
                  <a:cubicBezTo>
                    <a:pt x="5049669" y="1472013"/>
                    <a:pt x="5051618" y="1479812"/>
                    <a:pt x="5051618" y="1483712"/>
                  </a:cubicBezTo>
                  <a:cubicBezTo>
                    <a:pt x="5036020" y="1497360"/>
                    <a:pt x="5045770" y="1512958"/>
                    <a:pt x="5047718" y="1526605"/>
                  </a:cubicBezTo>
                  <a:cubicBezTo>
                    <a:pt x="5037971" y="1524656"/>
                    <a:pt x="5032121" y="1526605"/>
                    <a:pt x="5030172" y="1538303"/>
                  </a:cubicBezTo>
                  <a:cubicBezTo>
                    <a:pt x="5030172" y="1542202"/>
                    <a:pt x="5032121" y="1544153"/>
                    <a:pt x="5034072" y="1544153"/>
                  </a:cubicBezTo>
                  <a:cubicBezTo>
                    <a:pt x="5039920" y="1544153"/>
                    <a:pt x="5037971" y="1538303"/>
                    <a:pt x="5037971" y="1534403"/>
                  </a:cubicBezTo>
                  <a:cubicBezTo>
                    <a:pt x="5043819" y="1540253"/>
                    <a:pt x="5037971" y="1550001"/>
                    <a:pt x="5045770" y="1553900"/>
                  </a:cubicBezTo>
                  <a:cubicBezTo>
                    <a:pt x="5041870" y="1559750"/>
                    <a:pt x="5037971" y="1563650"/>
                    <a:pt x="5034072" y="1569498"/>
                  </a:cubicBezTo>
                  <a:cubicBezTo>
                    <a:pt x="5028222" y="1565598"/>
                    <a:pt x="5028222" y="1553900"/>
                    <a:pt x="5016523" y="1557800"/>
                  </a:cubicBezTo>
                  <a:cubicBezTo>
                    <a:pt x="5014575" y="1551952"/>
                    <a:pt x="5014575" y="1546102"/>
                    <a:pt x="5012624" y="1540253"/>
                  </a:cubicBezTo>
                  <a:cubicBezTo>
                    <a:pt x="5024322" y="1538303"/>
                    <a:pt x="5018474" y="1526605"/>
                    <a:pt x="5024322" y="1522705"/>
                  </a:cubicBezTo>
                  <a:cubicBezTo>
                    <a:pt x="5047718" y="1503208"/>
                    <a:pt x="5018474" y="1481763"/>
                    <a:pt x="5026273" y="1462266"/>
                  </a:cubicBezTo>
                  <a:cubicBezTo>
                    <a:pt x="5026273" y="1462266"/>
                    <a:pt x="5018474" y="1458367"/>
                    <a:pt x="5014575" y="1456416"/>
                  </a:cubicBezTo>
                  <a:cubicBezTo>
                    <a:pt x="5020423" y="1454467"/>
                    <a:pt x="5026273" y="1458367"/>
                    <a:pt x="5030172" y="1450568"/>
                  </a:cubicBezTo>
                  <a:cubicBezTo>
                    <a:pt x="5030172" y="1448617"/>
                    <a:pt x="5030172" y="1444718"/>
                    <a:pt x="5028222" y="1444718"/>
                  </a:cubicBezTo>
                  <a:cubicBezTo>
                    <a:pt x="5022374" y="1442769"/>
                    <a:pt x="5016523" y="1446668"/>
                    <a:pt x="5012624" y="1450568"/>
                  </a:cubicBezTo>
                  <a:cubicBezTo>
                    <a:pt x="5012624" y="1450568"/>
                    <a:pt x="5010675" y="1452517"/>
                    <a:pt x="5010675" y="1452517"/>
                  </a:cubicBezTo>
                  <a:cubicBezTo>
                    <a:pt x="5002877" y="1477863"/>
                    <a:pt x="5004825" y="1505159"/>
                    <a:pt x="5000926" y="1530504"/>
                  </a:cubicBezTo>
                  <a:cubicBezTo>
                    <a:pt x="4989228" y="1536354"/>
                    <a:pt x="4985328" y="1546102"/>
                    <a:pt x="4977530" y="1555851"/>
                  </a:cubicBezTo>
                  <a:cubicBezTo>
                    <a:pt x="4973630" y="1553900"/>
                    <a:pt x="4969731" y="1551952"/>
                    <a:pt x="4969731" y="1546102"/>
                  </a:cubicBezTo>
                  <a:cubicBezTo>
                    <a:pt x="4969731" y="1546102"/>
                    <a:pt x="4971682" y="1546102"/>
                    <a:pt x="4971682" y="1544153"/>
                  </a:cubicBezTo>
                  <a:cubicBezTo>
                    <a:pt x="4971682" y="1544153"/>
                    <a:pt x="4971682" y="1542202"/>
                    <a:pt x="4969731" y="1542202"/>
                  </a:cubicBezTo>
                  <a:cubicBezTo>
                    <a:pt x="4950234" y="1530504"/>
                    <a:pt x="4977530" y="1511007"/>
                    <a:pt x="4961932" y="1499309"/>
                  </a:cubicBezTo>
                  <a:cubicBezTo>
                    <a:pt x="4975581" y="1477863"/>
                    <a:pt x="4975581" y="1454467"/>
                    <a:pt x="4973630" y="1429120"/>
                  </a:cubicBezTo>
                  <a:cubicBezTo>
                    <a:pt x="4977530" y="1427172"/>
                    <a:pt x="4977530" y="1423272"/>
                    <a:pt x="4977530" y="1419373"/>
                  </a:cubicBezTo>
                  <a:cubicBezTo>
                    <a:pt x="4973630" y="1407675"/>
                    <a:pt x="4973630" y="1395977"/>
                    <a:pt x="4975581" y="1382328"/>
                  </a:cubicBezTo>
                  <a:cubicBezTo>
                    <a:pt x="4985328" y="1372580"/>
                    <a:pt x="4975581" y="1370630"/>
                    <a:pt x="4969731" y="1366730"/>
                  </a:cubicBezTo>
                  <a:cubicBezTo>
                    <a:pt x="4967782" y="1364782"/>
                    <a:pt x="4967782" y="1362831"/>
                    <a:pt x="4965832" y="1360882"/>
                  </a:cubicBezTo>
                  <a:cubicBezTo>
                    <a:pt x="4956084" y="1355032"/>
                    <a:pt x="4973630" y="1337486"/>
                    <a:pt x="4956084" y="1337486"/>
                  </a:cubicBezTo>
                  <a:cubicBezTo>
                    <a:pt x="4936587" y="1337486"/>
                    <a:pt x="4934637" y="1347233"/>
                    <a:pt x="4942435" y="1362831"/>
                  </a:cubicBezTo>
                  <a:cubicBezTo>
                    <a:pt x="4942435" y="1364782"/>
                    <a:pt x="4942435" y="1368681"/>
                    <a:pt x="4942435" y="1370630"/>
                  </a:cubicBezTo>
                  <a:cubicBezTo>
                    <a:pt x="4936587" y="1372580"/>
                    <a:pt x="4936587" y="1376480"/>
                    <a:pt x="4940487" y="1380379"/>
                  </a:cubicBezTo>
                  <a:cubicBezTo>
                    <a:pt x="4942435" y="1388178"/>
                    <a:pt x="4942435" y="1395977"/>
                    <a:pt x="4944386" y="1403775"/>
                  </a:cubicBezTo>
                  <a:cubicBezTo>
                    <a:pt x="4917090" y="1395977"/>
                    <a:pt x="4917090" y="1395977"/>
                    <a:pt x="4926838" y="1374529"/>
                  </a:cubicBezTo>
                  <a:cubicBezTo>
                    <a:pt x="4926838" y="1372580"/>
                    <a:pt x="4926838" y="1370630"/>
                    <a:pt x="4926838" y="1366730"/>
                  </a:cubicBezTo>
                  <a:cubicBezTo>
                    <a:pt x="4928789" y="1356983"/>
                    <a:pt x="4928789" y="1345285"/>
                    <a:pt x="4928789" y="1335535"/>
                  </a:cubicBezTo>
                  <a:cubicBezTo>
                    <a:pt x="4928789" y="1321888"/>
                    <a:pt x="4920990" y="1306291"/>
                    <a:pt x="4911240" y="1294593"/>
                  </a:cubicBezTo>
                  <a:cubicBezTo>
                    <a:pt x="4903442" y="1284843"/>
                    <a:pt x="4899542" y="1300441"/>
                    <a:pt x="4891743" y="1298492"/>
                  </a:cubicBezTo>
                  <a:cubicBezTo>
                    <a:pt x="4885895" y="1294593"/>
                    <a:pt x="4891743" y="1284843"/>
                    <a:pt x="4887844" y="1280944"/>
                  </a:cubicBezTo>
                  <a:cubicBezTo>
                    <a:pt x="4876146" y="1284843"/>
                    <a:pt x="4881996" y="1296542"/>
                    <a:pt x="4874197" y="1302392"/>
                  </a:cubicBezTo>
                  <a:cubicBezTo>
                    <a:pt x="4870298" y="1302392"/>
                    <a:pt x="4866399" y="1302392"/>
                    <a:pt x="4862499" y="1302392"/>
                  </a:cubicBezTo>
                  <a:cubicBezTo>
                    <a:pt x="4860548" y="1294593"/>
                    <a:pt x="4858600" y="1286794"/>
                    <a:pt x="4854700" y="1271197"/>
                  </a:cubicBezTo>
                  <a:cubicBezTo>
                    <a:pt x="4850801" y="1286794"/>
                    <a:pt x="4846902" y="1294593"/>
                    <a:pt x="4844951" y="1302392"/>
                  </a:cubicBezTo>
                  <a:cubicBezTo>
                    <a:pt x="4825454" y="1323837"/>
                    <a:pt x="4825454" y="1325788"/>
                    <a:pt x="4846902" y="1339435"/>
                  </a:cubicBezTo>
                  <a:cubicBezTo>
                    <a:pt x="4839103" y="1353083"/>
                    <a:pt x="4823505" y="1364782"/>
                    <a:pt x="4833253" y="1384278"/>
                  </a:cubicBezTo>
                  <a:lnTo>
                    <a:pt x="4830354" y="1383679"/>
                  </a:lnTo>
                  <a:lnTo>
                    <a:pt x="4829353" y="1382328"/>
                  </a:lnTo>
                  <a:lnTo>
                    <a:pt x="4828246" y="1383242"/>
                  </a:lnTo>
                  <a:lnTo>
                    <a:pt x="4826185" y="1382816"/>
                  </a:lnTo>
                  <a:cubicBezTo>
                    <a:pt x="4824967" y="1381353"/>
                    <a:pt x="4824480" y="1379404"/>
                    <a:pt x="4823505" y="1378428"/>
                  </a:cubicBezTo>
                  <a:cubicBezTo>
                    <a:pt x="4815707" y="1374529"/>
                    <a:pt x="4819606" y="1384278"/>
                    <a:pt x="4815707" y="1384278"/>
                  </a:cubicBezTo>
                  <a:cubicBezTo>
                    <a:pt x="4817655" y="1390127"/>
                    <a:pt x="4809857" y="1395977"/>
                    <a:pt x="4817655" y="1399876"/>
                  </a:cubicBezTo>
                  <a:cubicBezTo>
                    <a:pt x="4823505" y="1403775"/>
                    <a:pt x="4825454" y="1399876"/>
                    <a:pt x="4825454" y="1395977"/>
                  </a:cubicBezTo>
                  <a:cubicBezTo>
                    <a:pt x="4825454" y="1393052"/>
                    <a:pt x="4823992" y="1389639"/>
                    <a:pt x="4823749" y="1386958"/>
                  </a:cubicBezTo>
                  <a:lnTo>
                    <a:pt x="4828246" y="1383242"/>
                  </a:lnTo>
                  <a:lnTo>
                    <a:pt x="4830354" y="1383679"/>
                  </a:lnTo>
                  <a:lnTo>
                    <a:pt x="4834229" y="1388908"/>
                  </a:lnTo>
                  <a:cubicBezTo>
                    <a:pt x="4834716" y="1392564"/>
                    <a:pt x="4834228" y="1396951"/>
                    <a:pt x="4833253" y="1399876"/>
                  </a:cubicBezTo>
                  <a:cubicBezTo>
                    <a:pt x="4829353" y="1423272"/>
                    <a:pt x="4827405" y="1444718"/>
                    <a:pt x="4837152" y="1468114"/>
                  </a:cubicBezTo>
                  <a:cubicBezTo>
                    <a:pt x="4825454" y="1470065"/>
                    <a:pt x="4817655" y="1485662"/>
                    <a:pt x="4802058" y="1475913"/>
                  </a:cubicBezTo>
                  <a:cubicBezTo>
                    <a:pt x="4800109" y="1473964"/>
                    <a:pt x="4798158" y="1477863"/>
                    <a:pt x="4798158" y="1479812"/>
                  </a:cubicBezTo>
                  <a:cubicBezTo>
                    <a:pt x="4794259" y="1495410"/>
                    <a:pt x="4805957" y="1516857"/>
                    <a:pt x="4821555" y="1524656"/>
                  </a:cubicBezTo>
                  <a:cubicBezTo>
                    <a:pt x="4829353" y="1536354"/>
                    <a:pt x="4831304" y="1559750"/>
                    <a:pt x="4854700" y="1542202"/>
                  </a:cubicBezTo>
                  <a:cubicBezTo>
                    <a:pt x="4852750" y="1553900"/>
                    <a:pt x="4856649" y="1563650"/>
                    <a:pt x="4860548" y="1573397"/>
                  </a:cubicBezTo>
                  <a:cubicBezTo>
                    <a:pt x="4852750" y="1577297"/>
                    <a:pt x="4844951" y="1581196"/>
                    <a:pt x="4835204" y="1585095"/>
                  </a:cubicBezTo>
                  <a:cubicBezTo>
                    <a:pt x="4835204" y="1585095"/>
                    <a:pt x="4833253" y="1583147"/>
                    <a:pt x="4833253" y="1583147"/>
                  </a:cubicBezTo>
                  <a:cubicBezTo>
                    <a:pt x="4833253" y="1557800"/>
                    <a:pt x="4821555" y="1548052"/>
                    <a:pt x="4800109" y="1555851"/>
                  </a:cubicBezTo>
                  <a:cubicBezTo>
                    <a:pt x="4808883" y="1560237"/>
                    <a:pt x="4818753" y="1565720"/>
                    <a:pt x="4817382" y="1574768"/>
                  </a:cubicBezTo>
                  <a:lnTo>
                    <a:pt x="4814843" y="1579470"/>
                  </a:lnTo>
                  <a:lnTo>
                    <a:pt x="4813756" y="1577297"/>
                  </a:lnTo>
                  <a:cubicBezTo>
                    <a:pt x="4813756" y="1577297"/>
                    <a:pt x="4813756" y="1577297"/>
                    <a:pt x="4811807" y="1579247"/>
                  </a:cubicBezTo>
                  <a:lnTo>
                    <a:pt x="4814293" y="1580490"/>
                  </a:lnTo>
                  <a:lnTo>
                    <a:pt x="4811807" y="1585095"/>
                  </a:lnTo>
                  <a:cubicBezTo>
                    <a:pt x="4829353" y="1592894"/>
                    <a:pt x="4819606" y="1616290"/>
                    <a:pt x="4835204" y="1624089"/>
                  </a:cubicBezTo>
                  <a:cubicBezTo>
                    <a:pt x="4841052" y="1627988"/>
                    <a:pt x="4843002" y="1635787"/>
                    <a:pt x="4839103" y="1641637"/>
                  </a:cubicBezTo>
                  <a:cubicBezTo>
                    <a:pt x="4833253" y="1647485"/>
                    <a:pt x="4827405" y="1624089"/>
                    <a:pt x="4823505" y="1641637"/>
                  </a:cubicBezTo>
                  <a:cubicBezTo>
                    <a:pt x="4821555" y="1641637"/>
                    <a:pt x="4819606" y="1641637"/>
                    <a:pt x="4819606" y="1641637"/>
                  </a:cubicBezTo>
                  <a:cubicBezTo>
                    <a:pt x="4817655" y="1641637"/>
                    <a:pt x="4815707" y="1639687"/>
                    <a:pt x="4815707" y="1639687"/>
                  </a:cubicBezTo>
                  <a:cubicBezTo>
                    <a:pt x="4813756" y="1629939"/>
                    <a:pt x="4809857" y="1624089"/>
                    <a:pt x="4802058" y="1635787"/>
                  </a:cubicBezTo>
                  <a:cubicBezTo>
                    <a:pt x="4796210" y="1639687"/>
                    <a:pt x="4792310" y="1647485"/>
                    <a:pt x="4792310" y="1655284"/>
                  </a:cubicBezTo>
                  <a:cubicBezTo>
                    <a:pt x="4780612" y="1651385"/>
                    <a:pt x="4794259" y="1645537"/>
                    <a:pt x="4790360" y="1639687"/>
                  </a:cubicBezTo>
                  <a:cubicBezTo>
                    <a:pt x="4784512" y="1633838"/>
                    <a:pt x="4807908" y="1610442"/>
                    <a:pt x="4778662" y="1620190"/>
                  </a:cubicBezTo>
                  <a:cubicBezTo>
                    <a:pt x="4776713" y="1620190"/>
                    <a:pt x="4774762" y="1616290"/>
                    <a:pt x="4776713" y="1612391"/>
                  </a:cubicBezTo>
                  <a:cubicBezTo>
                    <a:pt x="4782561" y="1606543"/>
                    <a:pt x="4790360" y="1598744"/>
                    <a:pt x="4780612" y="1594845"/>
                  </a:cubicBezTo>
                  <a:cubicBezTo>
                    <a:pt x="4770863" y="1590945"/>
                    <a:pt x="4770863" y="1604592"/>
                    <a:pt x="4766963" y="1610442"/>
                  </a:cubicBezTo>
                  <a:cubicBezTo>
                    <a:pt x="4765015" y="1612391"/>
                    <a:pt x="4763064" y="1612391"/>
                    <a:pt x="4761115" y="1612391"/>
                  </a:cubicBezTo>
                  <a:cubicBezTo>
                    <a:pt x="4761115" y="1592894"/>
                    <a:pt x="4749417" y="1618241"/>
                    <a:pt x="4745518" y="1608492"/>
                  </a:cubicBezTo>
                  <a:cubicBezTo>
                    <a:pt x="4747467" y="1596793"/>
                    <a:pt x="4741619" y="1583147"/>
                    <a:pt x="4749417" y="1569498"/>
                  </a:cubicBezTo>
                  <a:cubicBezTo>
                    <a:pt x="4751366" y="1563650"/>
                    <a:pt x="4749417" y="1551952"/>
                    <a:pt x="4737719" y="1550001"/>
                  </a:cubicBezTo>
                  <a:cubicBezTo>
                    <a:pt x="4741619" y="1544153"/>
                    <a:pt x="4751366" y="1540253"/>
                    <a:pt x="4745518" y="1530504"/>
                  </a:cubicBezTo>
                  <a:cubicBezTo>
                    <a:pt x="4737719" y="1522705"/>
                    <a:pt x="4737719" y="1536354"/>
                    <a:pt x="4731869" y="1536354"/>
                  </a:cubicBezTo>
                  <a:cubicBezTo>
                    <a:pt x="4704573" y="1536354"/>
                    <a:pt x="4708473" y="1557800"/>
                    <a:pt x="4704573" y="1575348"/>
                  </a:cubicBezTo>
                  <a:cubicBezTo>
                    <a:pt x="4700674" y="1577297"/>
                    <a:pt x="4700674" y="1579247"/>
                    <a:pt x="4702625" y="1581196"/>
                  </a:cubicBezTo>
                  <a:cubicBezTo>
                    <a:pt x="4702625" y="1592894"/>
                    <a:pt x="4708473" y="1594845"/>
                    <a:pt x="4718222" y="1594845"/>
                  </a:cubicBezTo>
                  <a:cubicBezTo>
                    <a:pt x="4718222" y="1596793"/>
                    <a:pt x="4718222" y="1598744"/>
                    <a:pt x="4718222" y="1598744"/>
                  </a:cubicBezTo>
                  <a:cubicBezTo>
                    <a:pt x="4698725" y="1602643"/>
                    <a:pt x="4694826" y="1612391"/>
                    <a:pt x="4704573" y="1631888"/>
                  </a:cubicBezTo>
                  <a:cubicBezTo>
                    <a:pt x="4706524" y="1637738"/>
                    <a:pt x="4710424" y="1643586"/>
                    <a:pt x="4712372" y="1647485"/>
                  </a:cubicBezTo>
                  <a:cubicBezTo>
                    <a:pt x="4726021" y="1657235"/>
                    <a:pt x="4724070" y="1657235"/>
                    <a:pt x="4724070" y="1680631"/>
                  </a:cubicBezTo>
                  <a:cubicBezTo>
                    <a:pt x="4724070" y="1694278"/>
                    <a:pt x="4739668" y="1700128"/>
                    <a:pt x="4745518" y="1709875"/>
                  </a:cubicBezTo>
                  <a:cubicBezTo>
                    <a:pt x="4751366" y="1721573"/>
                    <a:pt x="4757216" y="1705976"/>
                    <a:pt x="4763064" y="1709875"/>
                  </a:cubicBezTo>
                  <a:cubicBezTo>
                    <a:pt x="4766963" y="1719625"/>
                    <a:pt x="4763064" y="1727423"/>
                    <a:pt x="4757216" y="1735222"/>
                  </a:cubicBezTo>
                  <a:cubicBezTo>
                    <a:pt x="4776713" y="1739122"/>
                    <a:pt x="4780612" y="1731323"/>
                    <a:pt x="4776713" y="1715725"/>
                  </a:cubicBezTo>
                  <a:cubicBezTo>
                    <a:pt x="4784512" y="1715725"/>
                    <a:pt x="4790360" y="1709875"/>
                    <a:pt x="4798158" y="1711826"/>
                  </a:cubicBezTo>
                  <a:cubicBezTo>
                    <a:pt x="4802058" y="1717674"/>
                    <a:pt x="4805957" y="1725473"/>
                    <a:pt x="4805957" y="1733272"/>
                  </a:cubicBezTo>
                  <a:cubicBezTo>
                    <a:pt x="4809857" y="1743021"/>
                    <a:pt x="4796210" y="1750820"/>
                    <a:pt x="4804009" y="1760567"/>
                  </a:cubicBezTo>
                  <a:cubicBezTo>
                    <a:pt x="4804009" y="1764467"/>
                    <a:pt x="4802058" y="1768366"/>
                    <a:pt x="4802058" y="1772265"/>
                  </a:cubicBezTo>
                  <a:cubicBezTo>
                    <a:pt x="4792310" y="1772265"/>
                    <a:pt x="4792310" y="1780064"/>
                    <a:pt x="4792310" y="1785914"/>
                  </a:cubicBezTo>
                  <a:cubicBezTo>
                    <a:pt x="4792310" y="1795662"/>
                    <a:pt x="4790360" y="1803460"/>
                    <a:pt x="4790360" y="1813210"/>
                  </a:cubicBezTo>
                  <a:cubicBezTo>
                    <a:pt x="4772814" y="1815158"/>
                    <a:pt x="4770863" y="1830756"/>
                    <a:pt x="4768914" y="1844405"/>
                  </a:cubicBezTo>
                  <a:cubicBezTo>
                    <a:pt x="4766963" y="1856103"/>
                    <a:pt x="4774762" y="1871700"/>
                    <a:pt x="4770863" y="1877548"/>
                  </a:cubicBezTo>
                  <a:cubicBezTo>
                    <a:pt x="4757216" y="1897045"/>
                    <a:pt x="4755265" y="1918493"/>
                    <a:pt x="4757216" y="1939938"/>
                  </a:cubicBezTo>
                  <a:cubicBezTo>
                    <a:pt x="4743567" y="1947737"/>
                    <a:pt x="4735768" y="1937990"/>
                    <a:pt x="4727970" y="1932140"/>
                  </a:cubicBezTo>
                  <a:cubicBezTo>
                    <a:pt x="4731869" y="1906795"/>
                    <a:pt x="4739668" y="1883398"/>
                    <a:pt x="4731869" y="1858052"/>
                  </a:cubicBezTo>
                  <a:lnTo>
                    <a:pt x="4732359" y="1857042"/>
                  </a:lnTo>
                  <a:lnTo>
                    <a:pt x="4739668" y="1854152"/>
                  </a:lnTo>
                  <a:cubicBezTo>
                    <a:pt x="4747467" y="1850253"/>
                    <a:pt x="4749417" y="1838555"/>
                    <a:pt x="4745518" y="1834655"/>
                  </a:cubicBezTo>
                  <a:lnTo>
                    <a:pt x="4744905" y="1833327"/>
                  </a:lnTo>
                  <a:lnTo>
                    <a:pt x="4753317" y="1838555"/>
                  </a:lnTo>
                  <a:lnTo>
                    <a:pt x="4755265" y="1838555"/>
                  </a:lnTo>
                  <a:cubicBezTo>
                    <a:pt x="4745518" y="1838555"/>
                    <a:pt x="4747467" y="1828807"/>
                    <a:pt x="4751366" y="1826857"/>
                  </a:cubicBezTo>
                  <a:cubicBezTo>
                    <a:pt x="4765989" y="1810772"/>
                    <a:pt x="4753194" y="1803461"/>
                    <a:pt x="4744238" y="1795053"/>
                  </a:cubicBezTo>
                  <a:lnTo>
                    <a:pt x="4738851" y="1787501"/>
                  </a:lnTo>
                  <a:lnTo>
                    <a:pt x="4739438" y="1784959"/>
                  </a:lnTo>
                  <a:lnTo>
                    <a:pt x="4755265" y="1776165"/>
                  </a:lnTo>
                  <a:cubicBezTo>
                    <a:pt x="4761115" y="1772265"/>
                    <a:pt x="4759165" y="1768366"/>
                    <a:pt x="4753317" y="1766417"/>
                  </a:cubicBezTo>
                  <a:cubicBezTo>
                    <a:pt x="4751366" y="1758618"/>
                    <a:pt x="4749417" y="1748869"/>
                    <a:pt x="4745518" y="1743021"/>
                  </a:cubicBezTo>
                  <a:cubicBezTo>
                    <a:pt x="4741619" y="1737171"/>
                    <a:pt x="4741619" y="1721573"/>
                    <a:pt x="4731869" y="1727423"/>
                  </a:cubicBezTo>
                  <a:cubicBezTo>
                    <a:pt x="4720171" y="1733272"/>
                    <a:pt x="4739668" y="1739122"/>
                    <a:pt x="4737719" y="1746920"/>
                  </a:cubicBezTo>
                  <a:cubicBezTo>
                    <a:pt x="4737719" y="1748869"/>
                    <a:pt x="4737719" y="1750820"/>
                    <a:pt x="4737719" y="1752768"/>
                  </a:cubicBezTo>
                  <a:cubicBezTo>
                    <a:pt x="4727970" y="1756668"/>
                    <a:pt x="4722122" y="1762518"/>
                    <a:pt x="4726021" y="1772265"/>
                  </a:cubicBezTo>
                  <a:cubicBezTo>
                    <a:pt x="4727970" y="1778115"/>
                    <a:pt x="4729920" y="1787863"/>
                    <a:pt x="4739668" y="1783963"/>
                  </a:cubicBezTo>
                  <a:lnTo>
                    <a:pt x="4739438" y="1784959"/>
                  </a:lnTo>
                  <a:lnTo>
                    <a:pt x="4737719" y="1785914"/>
                  </a:lnTo>
                  <a:lnTo>
                    <a:pt x="4738851" y="1787501"/>
                  </a:lnTo>
                  <a:lnTo>
                    <a:pt x="4733819" y="1809310"/>
                  </a:lnTo>
                  <a:lnTo>
                    <a:pt x="4744905" y="1833327"/>
                  </a:lnTo>
                  <a:lnTo>
                    <a:pt x="4744299" y="1832950"/>
                  </a:lnTo>
                  <a:cubicBezTo>
                    <a:pt x="4741618" y="1833681"/>
                    <a:pt x="4739668" y="1836606"/>
                    <a:pt x="4739668" y="1840505"/>
                  </a:cubicBezTo>
                  <a:cubicBezTo>
                    <a:pt x="4739668" y="1844405"/>
                    <a:pt x="4737718" y="1847329"/>
                    <a:pt x="4735768" y="1850010"/>
                  </a:cubicBezTo>
                  <a:lnTo>
                    <a:pt x="4732359" y="1857042"/>
                  </a:lnTo>
                  <a:lnTo>
                    <a:pt x="4729189" y="1858296"/>
                  </a:lnTo>
                  <a:cubicBezTo>
                    <a:pt x="4726996" y="1857077"/>
                    <a:pt x="4726021" y="1853178"/>
                    <a:pt x="4726021" y="1846353"/>
                  </a:cubicBezTo>
                  <a:cubicBezTo>
                    <a:pt x="4726021" y="1834655"/>
                    <a:pt x="4729920" y="1824908"/>
                    <a:pt x="4720171" y="1813210"/>
                  </a:cubicBezTo>
                  <a:cubicBezTo>
                    <a:pt x="4712372" y="1844405"/>
                    <a:pt x="4726021" y="1875600"/>
                    <a:pt x="4714323" y="1906795"/>
                  </a:cubicBezTo>
                  <a:cubicBezTo>
                    <a:pt x="4710424" y="1916542"/>
                    <a:pt x="4708473" y="1930191"/>
                    <a:pt x="4708473" y="1941889"/>
                  </a:cubicBezTo>
                  <a:cubicBezTo>
                    <a:pt x="4706524" y="1951636"/>
                    <a:pt x="4704573" y="1963335"/>
                    <a:pt x="4718222" y="1969185"/>
                  </a:cubicBezTo>
                  <a:cubicBezTo>
                    <a:pt x="4708473" y="1984782"/>
                    <a:pt x="4694826" y="2000380"/>
                    <a:pt x="4710424" y="2021825"/>
                  </a:cubicBezTo>
                  <a:cubicBezTo>
                    <a:pt x="4700674" y="2039373"/>
                    <a:pt x="4718222" y="2053020"/>
                    <a:pt x="4714323" y="2070568"/>
                  </a:cubicBezTo>
                  <a:cubicBezTo>
                    <a:pt x="4714323" y="2070568"/>
                    <a:pt x="4720171" y="2072517"/>
                    <a:pt x="4724070" y="2074468"/>
                  </a:cubicBezTo>
                  <a:cubicBezTo>
                    <a:pt x="4708473" y="2076416"/>
                    <a:pt x="4712372" y="2086166"/>
                    <a:pt x="4716272" y="2093965"/>
                  </a:cubicBezTo>
                  <a:cubicBezTo>
                    <a:pt x="4714323" y="2121260"/>
                    <a:pt x="4722122" y="2148556"/>
                    <a:pt x="4708473" y="2175851"/>
                  </a:cubicBezTo>
                  <a:cubicBezTo>
                    <a:pt x="4716272" y="2173901"/>
                    <a:pt x="4720171" y="2168053"/>
                    <a:pt x="4726021" y="2175851"/>
                  </a:cubicBezTo>
                  <a:cubicBezTo>
                    <a:pt x="4710424" y="2207046"/>
                    <a:pt x="4722122" y="2238241"/>
                    <a:pt x="4722122" y="2267486"/>
                  </a:cubicBezTo>
                  <a:cubicBezTo>
                    <a:pt x="4720171" y="2281135"/>
                    <a:pt x="4708473" y="2279184"/>
                    <a:pt x="4700674" y="2277235"/>
                  </a:cubicBezTo>
                  <a:cubicBezTo>
                    <a:pt x="4704573" y="2257739"/>
                    <a:pt x="4702625" y="2240190"/>
                    <a:pt x="4700674" y="2218745"/>
                  </a:cubicBezTo>
                  <a:cubicBezTo>
                    <a:pt x="4690927" y="2240190"/>
                    <a:pt x="4696775" y="2259687"/>
                    <a:pt x="4692875" y="2277235"/>
                  </a:cubicBezTo>
                  <a:cubicBezTo>
                    <a:pt x="4687027" y="2283083"/>
                    <a:pt x="4694826" y="2292833"/>
                    <a:pt x="4687027" y="2300631"/>
                  </a:cubicBezTo>
                  <a:cubicBezTo>
                    <a:pt x="4681177" y="2306480"/>
                    <a:pt x="4667530" y="2320129"/>
                    <a:pt x="4679229" y="2327927"/>
                  </a:cubicBezTo>
                  <a:cubicBezTo>
                    <a:pt x="4687027" y="2333775"/>
                    <a:pt x="4694826" y="2318178"/>
                    <a:pt x="4704573" y="2312330"/>
                  </a:cubicBezTo>
                  <a:cubicBezTo>
                    <a:pt x="4704573" y="2324028"/>
                    <a:pt x="4704573" y="2335726"/>
                    <a:pt x="4710424" y="2345473"/>
                  </a:cubicBezTo>
                  <a:cubicBezTo>
                    <a:pt x="4704573" y="2345473"/>
                    <a:pt x="4700674" y="2347424"/>
                    <a:pt x="4694826" y="2347424"/>
                  </a:cubicBezTo>
                  <a:cubicBezTo>
                    <a:pt x="4694826" y="2345473"/>
                    <a:pt x="4692875" y="2345473"/>
                    <a:pt x="4692875" y="2343525"/>
                  </a:cubicBezTo>
                  <a:cubicBezTo>
                    <a:pt x="4692875" y="2343525"/>
                    <a:pt x="4690927" y="2343525"/>
                    <a:pt x="4690927" y="2343525"/>
                  </a:cubicBezTo>
                  <a:cubicBezTo>
                    <a:pt x="4683128" y="2366921"/>
                    <a:pt x="4685077" y="2392266"/>
                    <a:pt x="4692875" y="2413714"/>
                  </a:cubicBezTo>
                  <a:cubicBezTo>
                    <a:pt x="4702625" y="2437110"/>
                    <a:pt x="4698725" y="2460506"/>
                    <a:pt x="4706524" y="2483902"/>
                  </a:cubicBezTo>
                  <a:cubicBezTo>
                    <a:pt x="4708473" y="2487801"/>
                    <a:pt x="4708473" y="2495600"/>
                    <a:pt x="4702625" y="2497549"/>
                  </a:cubicBezTo>
                  <a:cubicBezTo>
                    <a:pt x="4692875" y="2499500"/>
                    <a:pt x="4692875" y="2489750"/>
                    <a:pt x="4690927" y="2485851"/>
                  </a:cubicBezTo>
                  <a:cubicBezTo>
                    <a:pt x="4687027" y="2460506"/>
                    <a:pt x="4681177" y="2437110"/>
                    <a:pt x="4667530" y="2411763"/>
                  </a:cubicBezTo>
                  <a:cubicBezTo>
                    <a:pt x="4667530" y="2425411"/>
                    <a:pt x="4667530" y="2437110"/>
                    <a:pt x="4667530" y="2452707"/>
                  </a:cubicBezTo>
                  <a:cubicBezTo>
                    <a:pt x="4655832" y="2427360"/>
                    <a:pt x="4655832" y="2423461"/>
                    <a:pt x="4669479" y="2402015"/>
                  </a:cubicBezTo>
                  <a:cubicBezTo>
                    <a:pt x="4673378" y="2396165"/>
                    <a:pt x="4673378" y="2386418"/>
                    <a:pt x="4667530" y="2384467"/>
                  </a:cubicBezTo>
                  <a:cubicBezTo>
                    <a:pt x="4657781" y="2384467"/>
                    <a:pt x="4657781" y="2384467"/>
                    <a:pt x="4661680" y="2372769"/>
                  </a:cubicBezTo>
                  <a:cubicBezTo>
                    <a:pt x="4663631" y="2366921"/>
                    <a:pt x="4667530" y="2363021"/>
                    <a:pt x="4667530" y="2359122"/>
                  </a:cubicBezTo>
                  <a:cubicBezTo>
                    <a:pt x="4667530" y="2327927"/>
                    <a:pt x="4665580" y="2294782"/>
                    <a:pt x="4665580" y="2263587"/>
                  </a:cubicBezTo>
                  <a:cubicBezTo>
                    <a:pt x="4665580" y="2261638"/>
                    <a:pt x="4665580" y="2259687"/>
                    <a:pt x="4661680" y="2257739"/>
                  </a:cubicBezTo>
                  <a:cubicBezTo>
                    <a:pt x="4646083" y="2247989"/>
                    <a:pt x="4653882" y="2230443"/>
                    <a:pt x="4648034" y="2216794"/>
                  </a:cubicBezTo>
                  <a:cubicBezTo>
                    <a:pt x="4647058" y="2213870"/>
                    <a:pt x="4648033" y="2211433"/>
                    <a:pt x="4649739" y="2209971"/>
                  </a:cubicBezTo>
                  <a:lnTo>
                    <a:pt x="4655371" y="2209069"/>
                  </a:lnTo>
                  <a:lnTo>
                    <a:pt x="4657781" y="2216794"/>
                  </a:lnTo>
                  <a:cubicBezTo>
                    <a:pt x="4661680" y="2212895"/>
                    <a:pt x="4657781" y="2208995"/>
                    <a:pt x="4655832" y="2208995"/>
                  </a:cubicBezTo>
                  <a:lnTo>
                    <a:pt x="4655371" y="2209069"/>
                  </a:lnTo>
                  <a:lnTo>
                    <a:pt x="4649496" y="2190230"/>
                  </a:lnTo>
                  <a:cubicBezTo>
                    <a:pt x="4648521" y="2181213"/>
                    <a:pt x="4649008" y="2171951"/>
                    <a:pt x="4649982" y="2162203"/>
                  </a:cubicBezTo>
                  <a:cubicBezTo>
                    <a:pt x="4651933" y="2148556"/>
                    <a:pt x="4657781" y="2134907"/>
                    <a:pt x="4653882" y="2121260"/>
                  </a:cubicBezTo>
                  <a:cubicBezTo>
                    <a:pt x="4648034" y="2107611"/>
                    <a:pt x="4661680" y="2093965"/>
                    <a:pt x="4657781" y="2080316"/>
                  </a:cubicBezTo>
                  <a:cubicBezTo>
                    <a:pt x="4667530" y="2078367"/>
                    <a:pt x="4661680" y="2092014"/>
                    <a:pt x="4669479" y="2088115"/>
                  </a:cubicBezTo>
                  <a:cubicBezTo>
                    <a:pt x="4675329" y="2086166"/>
                    <a:pt x="4677278" y="2080316"/>
                    <a:pt x="4677278" y="2074468"/>
                  </a:cubicBezTo>
                  <a:cubicBezTo>
                    <a:pt x="4677278" y="2062770"/>
                    <a:pt x="4673378" y="2049121"/>
                    <a:pt x="4679229" y="2037423"/>
                  </a:cubicBezTo>
                  <a:cubicBezTo>
                    <a:pt x="4683128" y="2031575"/>
                    <a:pt x="4690927" y="2023776"/>
                    <a:pt x="4679229" y="2019877"/>
                  </a:cubicBezTo>
                  <a:cubicBezTo>
                    <a:pt x="4667530" y="2015977"/>
                    <a:pt x="4677278" y="2031575"/>
                    <a:pt x="4667530" y="2033523"/>
                  </a:cubicBezTo>
                  <a:cubicBezTo>
                    <a:pt x="4673378" y="2017926"/>
                    <a:pt x="4661680" y="2006228"/>
                    <a:pt x="4657781" y="1994530"/>
                  </a:cubicBezTo>
                  <a:cubicBezTo>
                    <a:pt x="4642183" y="2000380"/>
                    <a:pt x="4659732" y="2021825"/>
                    <a:pt x="4642183" y="2025725"/>
                  </a:cubicBezTo>
                  <a:cubicBezTo>
                    <a:pt x="4642183" y="2015977"/>
                    <a:pt x="4640235" y="2006228"/>
                    <a:pt x="4642183" y="1998429"/>
                  </a:cubicBezTo>
                  <a:cubicBezTo>
                    <a:pt x="4646083" y="1976983"/>
                    <a:pt x="4655832" y="1955536"/>
                    <a:pt x="4649982" y="1934090"/>
                  </a:cubicBezTo>
                  <a:cubicBezTo>
                    <a:pt x="4651933" y="1932140"/>
                    <a:pt x="4651933" y="1930191"/>
                    <a:pt x="4653882" y="1930191"/>
                  </a:cubicBezTo>
                  <a:cubicBezTo>
                    <a:pt x="4661680" y="1930191"/>
                    <a:pt x="4673378" y="1928240"/>
                    <a:pt x="4665580" y="1941889"/>
                  </a:cubicBezTo>
                  <a:cubicBezTo>
                    <a:pt x="4665580" y="1943838"/>
                    <a:pt x="4663631" y="1943838"/>
                    <a:pt x="4663631" y="1945788"/>
                  </a:cubicBezTo>
                  <a:cubicBezTo>
                    <a:pt x="4665580" y="1945788"/>
                    <a:pt x="4665580" y="1945788"/>
                    <a:pt x="4667530" y="1945788"/>
                  </a:cubicBezTo>
                  <a:cubicBezTo>
                    <a:pt x="4667530" y="1943838"/>
                    <a:pt x="4665580" y="1943838"/>
                    <a:pt x="4665580" y="1941889"/>
                  </a:cubicBezTo>
                  <a:cubicBezTo>
                    <a:pt x="4665580" y="1941889"/>
                    <a:pt x="4667530" y="1941889"/>
                    <a:pt x="4667530" y="1941889"/>
                  </a:cubicBezTo>
                  <a:cubicBezTo>
                    <a:pt x="4667530" y="1941889"/>
                    <a:pt x="4669479" y="1941889"/>
                    <a:pt x="4669479" y="1941889"/>
                  </a:cubicBezTo>
                  <a:cubicBezTo>
                    <a:pt x="4671430" y="1930191"/>
                    <a:pt x="4655832" y="1922392"/>
                    <a:pt x="4665580" y="1908743"/>
                  </a:cubicBezTo>
                  <a:cubicBezTo>
                    <a:pt x="4675329" y="1893146"/>
                    <a:pt x="4673378" y="1875600"/>
                    <a:pt x="4669479" y="1858052"/>
                  </a:cubicBezTo>
                  <a:cubicBezTo>
                    <a:pt x="4667530" y="1850253"/>
                    <a:pt x="4667530" y="1842454"/>
                    <a:pt x="4669479" y="1836606"/>
                  </a:cubicBezTo>
                  <a:cubicBezTo>
                    <a:pt x="4677278" y="1811259"/>
                    <a:pt x="4661680" y="1787863"/>
                    <a:pt x="4657781" y="1762518"/>
                  </a:cubicBezTo>
                  <a:cubicBezTo>
                    <a:pt x="4649982" y="1787863"/>
                    <a:pt x="4651933" y="1811259"/>
                    <a:pt x="4657781" y="1836606"/>
                  </a:cubicBezTo>
                  <a:cubicBezTo>
                    <a:pt x="4657781" y="1861951"/>
                    <a:pt x="4663631" y="1885347"/>
                    <a:pt x="4655832" y="1910694"/>
                  </a:cubicBezTo>
                  <a:cubicBezTo>
                    <a:pt x="4653882" y="1914593"/>
                    <a:pt x="4655832" y="1920441"/>
                    <a:pt x="4648034" y="1918493"/>
                  </a:cubicBezTo>
                  <a:cubicBezTo>
                    <a:pt x="4642183" y="1916542"/>
                    <a:pt x="4640235" y="1912643"/>
                    <a:pt x="4642183" y="1908743"/>
                  </a:cubicBezTo>
                  <a:cubicBezTo>
                    <a:pt x="4648034" y="1897045"/>
                    <a:pt x="4640235" y="1889247"/>
                    <a:pt x="4632436" y="1873649"/>
                  </a:cubicBezTo>
                  <a:cubicBezTo>
                    <a:pt x="4632436" y="1897045"/>
                    <a:pt x="4632436" y="1912643"/>
                    <a:pt x="4632436" y="1930191"/>
                  </a:cubicBezTo>
                  <a:cubicBezTo>
                    <a:pt x="4632436" y="1934090"/>
                    <a:pt x="4634385" y="1937990"/>
                    <a:pt x="4628537" y="1937990"/>
                  </a:cubicBezTo>
                  <a:cubicBezTo>
                    <a:pt x="4624637" y="1937990"/>
                    <a:pt x="4620738" y="1936039"/>
                    <a:pt x="4620738" y="1932140"/>
                  </a:cubicBezTo>
                  <a:cubicBezTo>
                    <a:pt x="4620738" y="1926292"/>
                    <a:pt x="4616839" y="1918493"/>
                    <a:pt x="4618787" y="1914593"/>
                  </a:cubicBezTo>
                  <a:cubicBezTo>
                    <a:pt x="4624637" y="1898996"/>
                    <a:pt x="4616839" y="1883398"/>
                    <a:pt x="4620738" y="1867801"/>
                  </a:cubicBezTo>
                  <a:cubicBezTo>
                    <a:pt x="4622687" y="1861951"/>
                    <a:pt x="4618787" y="1858052"/>
                    <a:pt x="4614888" y="1856103"/>
                  </a:cubicBezTo>
                  <a:cubicBezTo>
                    <a:pt x="4610988" y="1856103"/>
                    <a:pt x="4609040" y="1860002"/>
                    <a:pt x="4607089" y="1865850"/>
                  </a:cubicBezTo>
                  <a:cubicBezTo>
                    <a:pt x="4593442" y="1898996"/>
                    <a:pt x="4589543" y="1932140"/>
                    <a:pt x="4587592" y="1967234"/>
                  </a:cubicBezTo>
                  <a:cubicBezTo>
                    <a:pt x="4583693" y="2045221"/>
                    <a:pt x="4570046" y="2123209"/>
                    <a:pt x="4546650" y="2197297"/>
                  </a:cubicBezTo>
                  <a:cubicBezTo>
                    <a:pt x="4536900" y="2228492"/>
                    <a:pt x="4527153" y="2259687"/>
                    <a:pt x="4517403" y="2290882"/>
                  </a:cubicBezTo>
                  <a:cubicBezTo>
                    <a:pt x="4513504" y="2298681"/>
                    <a:pt x="4497907" y="2304531"/>
                    <a:pt x="4507656" y="2312330"/>
                  </a:cubicBezTo>
                  <a:cubicBezTo>
                    <a:pt x="4515455" y="2318178"/>
                    <a:pt x="4517403" y="2327927"/>
                    <a:pt x="4521303" y="2331826"/>
                  </a:cubicBezTo>
                  <a:cubicBezTo>
                    <a:pt x="4536900" y="2349373"/>
                    <a:pt x="4544699" y="2372769"/>
                    <a:pt x="4562247" y="2388367"/>
                  </a:cubicBezTo>
                  <a:cubicBezTo>
                    <a:pt x="4566147" y="2402015"/>
                    <a:pt x="4575894" y="2411763"/>
                    <a:pt x="4583693" y="2421512"/>
                  </a:cubicBezTo>
                  <a:cubicBezTo>
                    <a:pt x="4599290" y="2442958"/>
                    <a:pt x="4612939" y="2466354"/>
                    <a:pt x="4628537" y="2487801"/>
                  </a:cubicBezTo>
                  <a:cubicBezTo>
                    <a:pt x="4620738" y="2491701"/>
                    <a:pt x="4610988" y="2480003"/>
                    <a:pt x="4603190" y="2489750"/>
                  </a:cubicBezTo>
                  <a:cubicBezTo>
                    <a:pt x="4599290" y="2483902"/>
                    <a:pt x="4597342" y="2478052"/>
                    <a:pt x="4593442" y="2472204"/>
                  </a:cubicBezTo>
                  <a:lnTo>
                    <a:pt x="4594920" y="2471465"/>
                  </a:lnTo>
                  <a:lnTo>
                    <a:pt x="4595391" y="2472204"/>
                  </a:lnTo>
                  <a:lnTo>
                    <a:pt x="4595669" y="2471091"/>
                  </a:lnTo>
                  <a:lnTo>
                    <a:pt x="4601241" y="2468305"/>
                  </a:lnTo>
                  <a:cubicBezTo>
                    <a:pt x="4599290" y="2466354"/>
                    <a:pt x="4597342" y="2466354"/>
                    <a:pt x="4597342" y="2464405"/>
                  </a:cubicBezTo>
                  <a:lnTo>
                    <a:pt x="4595669" y="2471091"/>
                  </a:lnTo>
                  <a:lnTo>
                    <a:pt x="4594920" y="2471465"/>
                  </a:lnTo>
                  <a:lnTo>
                    <a:pt x="4581744" y="2450757"/>
                  </a:lnTo>
                  <a:cubicBezTo>
                    <a:pt x="4579795" y="2445883"/>
                    <a:pt x="4577845" y="2445396"/>
                    <a:pt x="4576139" y="2446614"/>
                  </a:cubicBezTo>
                  <a:lnTo>
                    <a:pt x="4572784" y="2451547"/>
                  </a:lnTo>
                  <a:lnTo>
                    <a:pt x="4553717" y="2420537"/>
                  </a:lnTo>
                  <a:cubicBezTo>
                    <a:pt x="4547625" y="2408351"/>
                    <a:pt x="4542750" y="2396165"/>
                    <a:pt x="4538851" y="2384467"/>
                  </a:cubicBezTo>
                  <a:cubicBezTo>
                    <a:pt x="4538851" y="2376668"/>
                    <a:pt x="4534952" y="2372769"/>
                    <a:pt x="4527153" y="2370820"/>
                  </a:cubicBezTo>
                  <a:cubicBezTo>
                    <a:pt x="4525202" y="2370820"/>
                    <a:pt x="4525202" y="2368870"/>
                    <a:pt x="4525202" y="2368870"/>
                  </a:cubicBezTo>
                  <a:cubicBezTo>
                    <a:pt x="4525202" y="2364970"/>
                    <a:pt x="4523254" y="2359122"/>
                    <a:pt x="4517403" y="2363021"/>
                  </a:cubicBezTo>
                  <a:cubicBezTo>
                    <a:pt x="4513504" y="2351324"/>
                    <a:pt x="4515455" y="2337675"/>
                    <a:pt x="4495958" y="2339625"/>
                  </a:cubicBezTo>
                  <a:cubicBezTo>
                    <a:pt x="4501806" y="2335726"/>
                    <a:pt x="4501806" y="2327927"/>
                    <a:pt x="4497907" y="2324028"/>
                  </a:cubicBezTo>
                  <a:cubicBezTo>
                    <a:pt x="4488159" y="2318178"/>
                    <a:pt x="4492059" y="2333775"/>
                    <a:pt x="4484260" y="2333775"/>
                  </a:cubicBezTo>
                  <a:cubicBezTo>
                    <a:pt x="4474510" y="2345473"/>
                    <a:pt x="4470611" y="2361071"/>
                    <a:pt x="4458913" y="2368870"/>
                  </a:cubicBezTo>
                  <a:cubicBezTo>
                    <a:pt x="4466712" y="2376668"/>
                    <a:pt x="4476461" y="2368870"/>
                    <a:pt x="4482309" y="2374720"/>
                  </a:cubicBezTo>
                  <a:cubicBezTo>
                    <a:pt x="4472562" y="2382519"/>
                    <a:pt x="4453065" y="2372769"/>
                    <a:pt x="4449165" y="2390317"/>
                  </a:cubicBezTo>
                  <a:cubicBezTo>
                    <a:pt x="4445266" y="2407863"/>
                    <a:pt x="4427718" y="2407863"/>
                    <a:pt x="4421870" y="2419562"/>
                  </a:cubicBezTo>
                  <a:cubicBezTo>
                    <a:pt x="4414071" y="2433210"/>
                    <a:pt x="4388724" y="2437110"/>
                    <a:pt x="4398474" y="2460506"/>
                  </a:cubicBezTo>
                  <a:cubicBezTo>
                    <a:pt x="4398474" y="2462455"/>
                    <a:pt x="4396523" y="2462455"/>
                    <a:pt x="4392623" y="2462455"/>
                  </a:cubicBezTo>
                  <a:cubicBezTo>
                    <a:pt x="4375077" y="2456606"/>
                    <a:pt x="4369227" y="2470253"/>
                    <a:pt x="4361428" y="2480003"/>
                  </a:cubicBezTo>
                  <a:cubicBezTo>
                    <a:pt x="4345831" y="2495600"/>
                    <a:pt x="4332184" y="2515097"/>
                    <a:pt x="4314636" y="2528744"/>
                  </a:cubicBezTo>
                  <a:cubicBezTo>
                    <a:pt x="4267843" y="2569689"/>
                    <a:pt x="4256145" y="2624280"/>
                    <a:pt x="4252246" y="2682770"/>
                  </a:cubicBezTo>
                  <a:cubicBezTo>
                    <a:pt x="4248347" y="2731512"/>
                    <a:pt x="4260045" y="2778304"/>
                    <a:pt x="4267843" y="2825097"/>
                  </a:cubicBezTo>
                  <a:cubicBezTo>
                    <a:pt x="4281492" y="2910883"/>
                    <a:pt x="4285392" y="2996669"/>
                    <a:pt x="4302938" y="3082455"/>
                  </a:cubicBezTo>
                  <a:cubicBezTo>
                    <a:pt x="4316587" y="3154595"/>
                    <a:pt x="4316587" y="3228683"/>
                    <a:pt x="4310737" y="3300820"/>
                  </a:cubicBezTo>
                  <a:cubicBezTo>
                    <a:pt x="4304889" y="3380758"/>
                    <a:pt x="4246398" y="3413902"/>
                    <a:pt x="4178158" y="3404155"/>
                  </a:cubicBezTo>
                  <a:cubicBezTo>
                    <a:pt x="4146963" y="3400255"/>
                    <a:pt x="4119667" y="3388557"/>
                    <a:pt x="4090423" y="3380758"/>
                  </a:cubicBezTo>
                  <a:cubicBezTo>
                    <a:pt x="3998787" y="3353463"/>
                    <a:pt x="3940296" y="3376859"/>
                    <a:pt x="3899354" y="3462645"/>
                  </a:cubicBezTo>
                  <a:cubicBezTo>
                    <a:pt x="3883756" y="3497740"/>
                    <a:pt x="3879857" y="3534783"/>
                    <a:pt x="3877906" y="3573776"/>
                  </a:cubicBezTo>
                  <a:cubicBezTo>
                    <a:pt x="3877906" y="3591325"/>
                    <a:pt x="3879857" y="3610822"/>
                    <a:pt x="3866208" y="3624468"/>
                  </a:cubicBezTo>
                  <a:cubicBezTo>
                    <a:pt x="3833064" y="3659563"/>
                    <a:pt x="3774574" y="3690758"/>
                    <a:pt x="3721931" y="3663462"/>
                  </a:cubicBezTo>
                  <a:cubicBezTo>
                    <a:pt x="3696586" y="3649815"/>
                    <a:pt x="3671239" y="3653715"/>
                    <a:pt x="3645894" y="3657614"/>
                  </a:cubicBezTo>
                  <a:cubicBezTo>
                    <a:pt x="3645894" y="3659563"/>
                    <a:pt x="3645894" y="3661513"/>
                    <a:pt x="3647843" y="3663462"/>
                  </a:cubicBezTo>
                  <a:cubicBezTo>
                    <a:pt x="3700485" y="3704407"/>
                    <a:pt x="3721931" y="3758998"/>
                    <a:pt x="3721931" y="3823336"/>
                  </a:cubicBezTo>
                  <a:cubicBezTo>
                    <a:pt x="3719982" y="3866230"/>
                    <a:pt x="3679038" y="3916921"/>
                    <a:pt x="3636145" y="3920821"/>
                  </a:cubicBezTo>
                  <a:cubicBezTo>
                    <a:pt x="3610800" y="3924720"/>
                    <a:pt x="3583504" y="3926671"/>
                    <a:pt x="3558157" y="3932519"/>
                  </a:cubicBezTo>
                  <a:cubicBezTo>
                    <a:pt x="3538660" y="3936418"/>
                    <a:pt x="3521114" y="3936418"/>
                    <a:pt x="3503566" y="3932519"/>
                  </a:cubicBezTo>
                  <a:cubicBezTo>
                    <a:pt x="3480170" y="3926671"/>
                    <a:pt x="3456773" y="3934470"/>
                    <a:pt x="3435328" y="3942268"/>
                  </a:cubicBezTo>
                  <a:cubicBezTo>
                    <a:pt x="3419730" y="3948116"/>
                    <a:pt x="3411932" y="3959815"/>
                    <a:pt x="3411932" y="3977363"/>
                  </a:cubicBezTo>
                  <a:cubicBezTo>
                    <a:pt x="3413880" y="4037802"/>
                    <a:pt x="3406082" y="4098244"/>
                    <a:pt x="3370987" y="4148935"/>
                  </a:cubicBezTo>
                  <a:cubicBezTo>
                    <a:pt x="3341743" y="4193777"/>
                    <a:pt x="3306649" y="4234722"/>
                    <a:pt x="3259856" y="4263966"/>
                  </a:cubicBezTo>
                  <a:cubicBezTo>
                    <a:pt x="3215012" y="4291261"/>
                    <a:pt x="3164320" y="4299060"/>
                    <a:pt x="3113628" y="4308810"/>
                  </a:cubicBezTo>
                  <a:cubicBezTo>
                    <a:pt x="3049290" y="4320508"/>
                    <a:pt x="2990799" y="4310758"/>
                    <a:pt x="2932309" y="4287362"/>
                  </a:cubicBezTo>
                  <a:cubicBezTo>
                    <a:pt x="2875767" y="4265917"/>
                    <a:pt x="2819227" y="4242520"/>
                    <a:pt x="2760736" y="4226923"/>
                  </a:cubicBezTo>
                  <a:cubicBezTo>
                    <a:pt x="2682748" y="4207426"/>
                    <a:pt x="2608660" y="4178179"/>
                    <a:pt x="2542371" y="4131387"/>
                  </a:cubicBezTo>
                  <a:cubicBezTo>
                    <a:pt x="2493628" y="4096293"/>
                    <a:pt x="2444887" y="4059250"/>
                    <a:pt x="2392244" y="4028055"/>
                  </a:cubicBezTo>
                  <a:cubicBezTo>
                    <a:pt x="2363000" y="4010506"/>
                    <a:pt x="2335704" y="4008558"/>
                    <a:pt x="2302558" y="4022205"/>
                  </a:cubicBezTo>
                  <a:cubicBezTo>
                    <a:pt x="2263565" y="4039753"/>
                    <a:pt x="2236269" y="4070948"/>
                    <a:pt x="2207025" y="4098244"/>
                  </a:cubicBezTo>
                  <a:cubicBezTo>
                    <a:pt x="2162181" y="4139186"/>
                    <a:pt x="2113440" y="4172332"/>
                    <a:pt x="2056898" y="4199627"/>
                  </a:cubicBezTo>
                  <a:cubicBezTo>
                    <a:pt x="2029602" y="4211325"/>
                    <a:pt x="2002306" y="4223023"/>
                    <a:pt x="1978910" y="4240570"/>
                  </a:cubicBezTo>
                  <a:cubicBezTo>
                    <a:pt x="1969163" y="4246420"/>
                    <a:pt x="1951615" y="4238621"/>
                    <a:pt x="1949666" y="4258118"/>
                  </a:cubicBezTo>
                  <a:cubicBezTo>
                    <a:pt x="1949666" y="4260066"/>
                    <a:pt x="1947715" y="4260066"/>
                    <a:pt x="1945766" y="4260066"/>
                  </a:cubicBezTo>
                  <a:cubicBezTo>
                    <a:pt x="1930169" y="4258118"/>
                    <a:pt x="1922370" y="4265917"/>
                    <a:pt x="1920420" y="4281514"/>
                  </a:cubicBezTo>
                  <a:cubicBezTo>
                    <a:pt x="1920420" y="4283463"/>
                    <a:pt x="1918471" y="4283463"/>
                    <a:pt x="1916520" y="4283463"/>
                  </a:cubicBezTo>
                  <a:cubicBezTo>
                    <a:pt x="1902873" y="4283463"/>
                    <a:pt x="1887276" y="4283463"/>
                    <a:pt x="1883376" y="4299060"/>
                  </a:cubicBezTo>
                  <a:cubicBezTo>
                    <a:pt x="1881426" y="4312709"/>
                    <a:pt x="1873627" y="4322456"/>
                    <a:pt x="1863880" y="4330255"/>
                  </a:cubicBezTo>
                  <a:cubicBezTo>
                    <a:pt x="1863880" y="4330255"/>
                    <a:pt x="1861929" y="4328307"/>
                    <a:pt x="1861929" y="4328307"/>
                  </a:cubicBezTo>
                  <a:cubicBezTo>
                    <a:pt x="1842432" y="4334155"/>
                    <a:pt x="1856081" y="4349752"/>
                    <a:pt x="1854130" y="4361450"/>
                  </a:cubicBezTo>
                  <a:cubicBezTo>
                    <a:pt x="1852181" y="4367300"/>
                    <a:pt x="1854130" y="4373148"/>
                    <a:pt x="1861929" y="4375099"/>
                  </a:cubicBezTo>
                  <a:cubicBezTo>
                    <a:pt x="1865828" y="4377048"/>
                    <a:pt x="1869728" y="4373148"/>
                    <a:pt x="1869728" y="4369249"/>
                  </a:cubicBezTo>
                  <a:cubicBezTo>
                    <a:pt x="1867779" y="4359502"/>
                    <a:pt x="1867779" y="4357551"/>
                    <a:pt x="1879477" y="4361450"/>
                  </a:cubicBezTo>
                  <a:cubicBezTo>
                    <a:pt x="1887276" y="4365350"/>
                    <a:pt x="1887276" y="4355602"/>
                    <a:pt x="1893124" y="4355602"/>
                  </a:cubicBezTo>
                  <a:cubicBezTo>
                    <a:pt x="1902873" y="4367300"/>
                    <a:pt x="1912621" y="4378998"/>
                    <a:pt x="1922370" y="4390697"/>
                  </a:cubicBezTo>
                  <a:cubicBezTo>
                    <a:pt x="1916520" y="4396545"/>
                    <a:pt x="1910672" y="4402395"/>
                    <a:pt x="1920420" y="4410193"/>
                  </a:cubicBezTo>
                  <a:cubicBezTo>
                    <a:pt x="1936017" y="4421892"/>
                    <a:pt x="1920420" y="4437489"/>
                    <a:pt x="1928218" y="4451136"/>
                  </a:cubicBezTo>
                  <a:cubicBezTo>
                    <a:pt x="1912621" y="4453087"/>
                    <a:pt x="1902873" y="4476483"/>
                    <a:pt x="1881426" y="4464785"/>
                  </a:cubicBezTo>
                  <a:cubicBezTo>
                    <a:pt x="1873627" y="4460885"/>
                    <a:pt x="1867779" y="4455035"/>
                    <a:pt x="1858030" y="4460885"/>
                  </a:cubicBezTo>
                  <a:cubicBezTo>
                    <a:pt x="1867779" y="4480382"/>
                    <a:pt x="1889225" y="4482331"/>
                    <a:pt x="1904822" y="4490130"/>
                  </a:cubicBezTo>
                  <a:cubicBezTo>
                    <a:pt x="1914571" y="4495980"/>
                    <a:pt x="1906773" y="4515477"/>
                    <a:pt x="1924319" y="4509626"/>
                  </a:cubicBezTo>
                  <a:cubicBezTo>
                    <a:pt x="1912621" y="4521325"/>
                    <a:pt x="1902873" y="4531074"/>
                    <a:pt x="1916520" y="4550571"/>
                  </a:cubicBezTo>
                  <a:cubicBezTo>
                    <a:pt x="1920420" y="4556419"/>
                    <a:pt x="1916520" y="4577867"/>
                    <a:pt x="1910672" y="4577867"/>
                  </a:cubicBezTo>
                  <a:cubicBezTo>
                    <a:pt x="1893124" y="4579815"/>
                    <a:pt x="1900923" y="4595413"/>
                    <a:pt x="1893124" y="4601263"/>
                  </a:cubicBezTo>
                  <a:cubicBezTo>
                    <a:pt x="1869728" y="4620760"/>
                    <a:pt x="1877526" y="4646105"/>
                    <a:pt x="1881426" y="4671452"/>
                  </a:cubicBezTo>
                  <a:cubicBezTo>
                    <a:pt x="1883376" y="4683150"/>
                    <a:pt x="1885325" y="4696796"/>
                    <a:pt x="1875578" y="4704595"/>
                  </a:cubicBezTo>
                  <a:cubicBezTo>
                    <a:pt x="1863880" y="4712394"/>
                    <a:pt x="1867779" y="4720193"/>
                    <a:pt x="1869728" y="4727991"/>
                  </a:cubicBezTo>
                  <a:cubicBezTo>
                    <a:pt x="1879477" y="4727991"/>
                    <a:pt x="1871678" y="4714345"/>
                    <a:pt x="1881426" y="4716293"/>
                  </a:cubicBezTo>
                  <a:cubicBezTo>
                    <a:pt x="1887276" y="4718244"/>
                    <a:pt x="1885325" y="4724092"/>
                    <a:pt x="1885325" y="4727991"/>
                  </a:cubicBezTo>
                  <a:cubicBezTo>
                    <a:pt x="1883376" y="4733841"/>
                    <a:pt x="1887276" y="4735790"/>
                    <a:pt x="1889225" y="4737741"/>
                  </a:cubicBezTo>
                  <a:cubicBezTo>
                    <a:pt x="1906773" y="4747488"/>
                    <a:pt x="1904822" y="4763086"/>
                    <a:pt x="1904822" y="4778683"/>
                  </a:cubicBezTo>
                  <a:cubicBezTo>
                    <a:pt x="1904822" y="4782583"/>
                    <a:pt x="1902873" y="4788433"/>
                    <a:pt x="1908721" y="4790381"/>
                  </a:cubicBezTo>
                  <a:cubicBezTo>
                    <a:pt x="1914571" y="4792332"/>
                    <a:pt x="1916520" y="4786482"/>
                    <a:pt x="1918471" y="4782583"/>
                  </a:cubicBezTo>
                  <a:cubicBezTo>
                    <a:pt x="1930169" y="4763086"/>
                    <a:pt x="1937968" y="4743589"/>
                    <a:pt x="1932118" y="4720193"/>
                  </a:cubicBezTo>
                  <a:cubicBezTo>
                    <a:pt x="1951615" y="4737741"/>
                    <a:pt x="1963313" y="4761137"/>
                    <a:pt x="1973062" y="4786482"/>
                  </a:cubicBezTo>
                  <a:cubicBezTo>
                    <a:pt x="1971111" y="4786482"/>
                    <a:pt x="1967212" y="4786482"/>
                    <a:pt x="1967212" y="4790381"/>
                  </a:cubicBezTo>
                  <a:cubicBezTo>
                    <a:pt x="1969163" y="4790381"/>
                    <a:pt x="1971111" y="4792332"/>
                    <a:pt x="1975011" y="4792332"/>
                  </a:cubicBezTo>
                  <a:cubicBezTo>
                    <a:pt x="1975011" y="4796231"/>
                    <a:pt x="1976961" y="4798180"/>
                    <a:pt x="1976961" y="4802080"/>
                  </a:cubicBezTo>
                  <a:cubicBezTo>
                    <a:pt x="1969163" y="4813778"/>
                    <a:pt x="1957465" y="4817677"/>
                    <a:pt x="1943816" y="4811829"/>
                  </a:cubicBezTo>
                  <a:cubicBezTo>
                    <a:pt x="1941867" y="4811829"/>
                    <a:pt x="1941867" y="4815728"/>
                    <a:pt x="1943816" y="4819628"/>
                  </a:cubicBezTo>
                  <a:cubicBezTo>
                    <a:pt x="1943816" y="4821576"/>
                    <a:pt x="1947715" y="4827426"/>
                    <a:pt x="1941867" y="4825476"/>
                  </a:cubicBezTo>
                  <a:cubicBezTo>
                    <a:pt x="1932118" y="4819628"/>
                    <a:pt x="1926270" y="4823527"/>
                    <a:pt x="1924319" y="4833275"/>
                  </a:cubicBezTo>
                  <a:cubicBezTo>
                    <a:pt x="1922370" y="4843024"/>
                    <a:pt x="1930169" y="4844973"/>
                    <a:pt x="1936017" y="4850823"/>
                  </a:cubicBezTo>
                  <a:cubicBezTo>
                    <a:pt x="1947715" y="4862521"/>
                    <a:pt x="1961364" y="4885917"/>
                    <a:pt x="1953565" y="4895665"/>
                  </a:cubicBezTo>
                  <a:cubicBezTo>
                    <a:pt x="1920420" y="4932710"/>
                    <a:pt x="1957465" y="4975603"/>
                    <a:pt x="1937968" y="5012646"/>
                  </a:cubicBezTo>
                  <a:cubicBezTo>
                    <a:pt x="1951615" y="5026295"/>
                    <a:pt x="1939916" y="5039941"/>
                    <a:pt x="1936017" y="5051640"/>
                  </a:cubicBezTo>
                  <a:cubicBezTo>
                    <a:pt x="1928218" y="5076986"/>
                    <a:pt x="1922370" y="5100383"/>
                    <a:pt x="1939916" y="5123779"/>
                  </a:cubicBezTo>
                  <a:cubicBezTo>
                    <a:pt x="1943816" y="5127678"/>
                    <a:pt x="1941867" y="5133526"/>
                    <a:pt x="1943816" y="5139376"/>
                  </a:cubicBezTo>
                  <a:cubicBezTo>
                    <a:pt x="1945766" y="5170571"/>
                    <a:pt x="1951615" y="5199816"/>
                    <a:pt x="1982810" y="5217364"/>
                  </a:cubicBezTo>
                  <a:cubicBezTo>
                    <a:pt x="1988660" y="5221263"/>
                    <a:pt x="1984760" y="5225163"/>
                    <a:pt x="1986709" y="5229062"/>
                  </a:cubicBezTo>
                  <a:cubicBezTo>
                    <a:pt x="1994508" y="5244660"/>
                    <a:pt x="1980861" y="5260257"/>
                    <a:pt x="1986709" y="5277803"/>
                  </a:cubicBezTo>
                  <a:cubicBezTo>
                    <a:pt x="1992559" y="5295351"/>
                    <a:pt x="1998407" y="5310949"/>
                    <a:pt x="1988660" y="5328495"/>
                  </a:cubicBezTo>
                  <a:cubicBezTo>
                    <a:pt x="2012056" y="5312898"/>
                    <a:pt x="2002306" y="5281703"/>
                    <a:pt x="2021803" y="5262206"/>
                  </a:cubicBezTo>
                  <a:cubicBezTo>
                    <a:pt x="2017904" y="5291452"/>
                    <a:pt x="2035452" y="5316797"/>
                    <a:pt x="2025703" y="5344093"/>
                  </a:cubicBezTo>
                  <a:cubicBezTo>
                    <a:pt x="2023754" y="5349943"/>
                    <a:pt x="2033501" y="5369440"/>
                    <a:pt x="2035452" y="5385037"/>
                  </a:cubicBezTo>
                  <a:cubicBezTo>
                    <a:pt x="2037401" y="5394785"/>
                    <a:pt x="2031553" y="5412333"/>
                    <a:pt x="2054949" y="5406483"/>
                  </a:cubicBezTo>
                  <a:cubicBezTo>
                    <a:pt x="2060797" y="5404534"/>
                    <a:pt x="2068596" y="5416232"/>
                    <a:pt x="2068596" y="5424031"/>
                  </a:cubicBezTo>
                  <a:cubicBezTo>
                    <a:pt x="2068596" y="5453275"/>
                    <a:pt x="2076395" y="5480571"/>
                    <a:pt x="2086144" y="5507866"/>
                  </a:cubicBezTo>
                  <a:cubicBezTo>
                    <a:pt x="2091992" y="5523464"/>
                    <a:pt x="2101741" y="5542961"/>
                    <a:pt x="2090043" y="5562458"/>
                  </a:cubicBezTo>
                  <a:cubicBezTo>
                    <a:pt x="2086144" y="5568308"/>
                    <a:pt x="2091992" y="5572207"/>
                    <a:pt x="2095891" y="5578055"/>
                  </a:cubicBezTo>
                  <a:cubicBezTo>
                    <a:pt x="2109540" y="5597552"/>
                    <a:pt x="2099791" y="5626798"/>
                    <a:pt x="2121238" y="5644345"/>
                  </a:cubicBezTo>
                  <a:cubicBezTo>
                    <a:pt x="2123187" y="5646295"/>
                    <a:pt x="2121238" y="5652143"/>
                    <a:pt x="2117339" y="5652143"/>
                  </a:cubicBezTo>
                  <a:cubicBezTo>
                    <a:pt x="2113440" y="5652143"/>
                    <a:pt x="2109540" y="5652143"/>
                    <a:pt x="2111489" y="5657993"/>
                  </a:cubicBezTo>
                  <a:cubicBezTo>
                    <a:pt x="2119288" y="5677490"/>
                    <a:pt x="2117339" y="5698936"/>
                    <a:pt x="2125138" y="5716484"/>
                  </a:cubicBezTo>
                  <a:cubicBezTo>
                    <a:pt x="2140735" y="5755478"/>
                    <a:pt x="2140735" y="5794471"/>
                    <a:pt x="2148534" y="5835414"/>
                  </a:cubicBezTo>
                  <a:cubicBezTo>
                    <a:pt x="2150483" y="5843213"/>
                    <a:pt x="2156333" y="5852962"/>
                    <a:pt x="2146583" y="5862709"/>
                  </a:cubicBezTo>
                  <a:cubicBezTo>
                    <a:pt x="2125138" y="5847112"/>
                    <a:pt x="2127086" y="5821767"/>
                    <a:pt x="2123187" y="5802270"/>
                  </a:cubicBezTo>
                  <a:cubicBezTo>
                    <a:pt x="2121238" y="5784722"/>
                    <a:pt x="2107590" y="5773024"/>
                    <a:pt x="2107590" y="5753527"/>
                  </a:cubicBezTo>
                  <a:cubicBezTo>
                    <a:pt x="2095891" y="5800319"/>
                    <a:pt x="2095891" y="5800319"/>
                    <a:pt x="2086144" y="5802270"/>
                  </a:cubicBezTo>
                  <a:cubicBezTo>
                    <a:pt x="2076395" y="5767176"/>
                    <a:pt x="2066647" y="5730131"/>
                    <a:pt x="2047150" y="5696987"/>
                  </a:cubicBezTo>
                  <a:cubicBezTo>
                    <a:pt x="2043251" y="5691137"/>
                    <a:pt x="2043251" y="5683338"/>
                    <a:pt x="2043251" y="5677490"/>
                  </a:cubicBezTo>
                  <a:cubicBezTo>
                    <a:pt x="2043251" y="5663841"/>
                    <a:pt x="2064696" y="5648244"/>
                    <a:pt x="2039351" y="5636546"/>
                  </a:cubicBezTo>
                  <a:cubicBezTo>
                    <a:pt x="2062748" y="5620948"/>
                    <a:pt x="2037401" y="5617049"/>
                    <a:pt x="2031553" y="5609250"/>
                  </a:cubicBezTo>
                  <a:cubicBezTo>
                    <a:pt x="2021803" y="5595603"/>
                    <a:pt x="2023754" y="5578055"/>
                    <a:pt x="2027653" y="5562458"/>
                  </a:cubicBezTo>
                  <a:cubicBezTo>
                    <a:pt x="2029602" y="5550760"/>
                    <a:pt x="2029602" y="5539061"/>
                    <a:pt x="2017904" y="5529314"/>
                  </a:cubicBezTo>
                  <a:cubicBezTo>
                    <a:pt x="2012056" y="5525415"/>
                    <a:pt x="2010105" y="5519565"/>
                    <a:pt x="2006206" y="5513716"/>
                  </a:cubicBezTo>
                  <a:cubicBezTo>
                    <a:pt x="1994508" y="5486421"/>
                    <a:pt x="1978910" y="5461074"/>
                    <a:pt x="1959413" y="5439628"/>
                  </a:cubicBezTo>
                  <a:cubicBezTo>
                    <a:pt x="1955514" y="5435729"/>
                    <a:pt x="1955514" y="5427930"/>
                    <a:pt x="1947715" y="5435729"/>
                  </a:cubicBezTo>
                  <a:cubicBezTo>
                    <a:pt x="1943816" y="5439628"/>
                    <a:pt x="1939916" y="5443528"/>
                    <a:pt x="1947715" y="5449376"/>
                  </a:cubicBezTo>
                  <a:cubicBezTo>
                    <a:pt x="1949666" y="5451326"/>
                    <a:pt x="1951615" y="5453275"/>
                    <a:pt x="1953565" y="5457175"/>
                  </a:cubicBezTo>
                  <a:cubicBezTo>
                    <a:pt x="1955514" y="5466924"/>
                    <a:pt x="1955514" y="5474723"/>
                    <a:pt x="1951615" y="5484470"/>
                  </a:cubicBezTo>
                  <a:cubicBezTo>
                    <a:pt x="1949666" y="5488370"/>
                    <a:pt x="1943816" y="5490320"/>
                    <a:pt x="1941867" y="5488370"/>
                  </a:cubicBezTo>
                  <a:cubicBezTo>
                    <a:pt x="1934068" y="5480571"/>
                    <a:pt x="1939916" y="5472772"/>
                    <a:pt x="1937968" y="5463025"/>
                  </a:cubicBezTo>
                  <a:cubicBezTo>
                    <a:pt x="1937968" y="5461074"/>
                    <a:pt x="1937968" y="5461074"/>
                    <a:pt x="1939916" y="5459125"/>
                  </a:cubicBezTo>
                  <a:cubicBezTo>
                    <a:pt x="1937968" y="5459125"/>
                    <a:pt x="1937968" y="5459125"/>
                    <a:pt x="1936017" y="5461074"/>
                  </a:cubicBezTo>
                  <a:cubicBezTo>
                    <a:pt x="1910672" y="5453275"/>
                    <a:pt x="1900923" y="5433778"/>
                    <a:pt x="1897023" y="5408433"/>
                  </a:cubicBezTo>
                  <a:cubicBezTo>
                    <a:pt x="1897023" y="5404534"/>
                    <a:pt x="1893124" y="5400635"/>
                    <a:pt x="1891175" y="5398684"/>
                  </a:cubicBezTo>
                  <a:cubicBezTo>
                    <a:pt x="1867779" y="5373339"/>
                    <a:pt x="1858030" y="5338245"/>
                    <a:pt x="1846331" y="5307050"/>
                  </a:cubicBezTo>
                  <a:cubicBezTo>
                    <a:pt x="1836584" y="5277803"/>
                    <a:pt x="1819036" y="5252458"/>
                    <a:pt x="1805389" y="5225163"/>
                  </a:cubicBezTo>
                  <a:cubicBezTo>
                    <a:pt x="1789791" y="5234910"/>
                    <a:pt x="1801490" y="5248559"/>
                    <a:pt x="1795640" y="5258306"/>
                  </a:cubicBezTo>
                  <a:cubicBezTo>
                    <a:pt x="1795640" y="5258306"/>
                    <a:pt x="1793691" y="5260257"/>
                    <a:pt x="1793691" y="5260257"/>
                  </a:cubicBezTo>
                  <a:cubicBezTo>
                    <a:pt x="1787841" y="5252458"/>
                    <a:pt x="1791740" y="5242709"/>
                    <a:pt x="1783941" y="5234910"/>
                  </a:cubicBezTo>
                  <a:cubicBezTo>
                    <a:pt x="1764445" y="5219313"/>
                    <a:pt x="1758596" y="5199816"/>
                    <a:pt x="1770295" y="5176420"/>
                  </a:cubicBezTo>
                  <a:cubicBezTo>
                    <a:pt x="1778093" y="5178370"/>
                    <a:pt x="1778093" y="5190068"/>
                    <a:pt x="1787841" y="5188118"/>
                  </a:cubicBezTo>
                  <a:cubicBezTo>
                    <a:pt x="1787841" y="5160822"/>
                    <a:pt x="1756646" y="5094533"/>
                    <a:pt x="1735200" y="5080886"/>
                  </a:cubicBezTo>
                  <a:cubicBezTo>
                    <a:pt x="1744948" y="5096483"/>
                    <a:pt x="1748847" y="5112081"/>
                    <a:pt x="1752746" y="5127678"/>
                  </a:cubicBezTo>
                  <a:cubicBezTo>
                    <a:pt x="1754697" y="5135477"/>
                    <a:pt x="1754697" y="5151075"/>
                    <a:pt x="1768344" y="5153023"/>
                  </a:cubicBezTo>
                  <a:lnTo>
                    <a:pt x="1770295" y="5154974"/>
                  </a:lnTo>
                  <a:cubicBezTo>
                    <a:pt x="1770295" y="5160822"/>
                    <a:pt x="1770295" y="5166672"/>
                    <a:pt x="1764445" y="5168621"/>
                  </a:cubicBezTo>
                  <a:cubicBezTo>
                    <a:pt x="1758596" y="5170571"/>
                    <a:pt x="1756646" y="5164721"/>
                    <a:pt x="1754697" y="5160822"/>
                  </a:cubicBezTo>
                  <a:cubicBezTo>
                    <a:pt x="1746898" y="5153023"/>
                    <a:pt x="1746898" y="5141325"/>
                    <a:pt x="1741048" y="5133526"/>
                  </a:cubicBezTo>
                  <a:cubicBezTo>
                    <a:pt x="1731301" y="5117929"/>
                    <a:pt x="1717652" y="5104282"/>
                    <a:pt x="1705954" y="5090633"/>
                  </a:cubicBezTo>
                  <a:cubicBezTo>
                    <a:pt x="1698155" y="5082835"/>
                    <a:pt x="1694256" y="5071136"/>
                    <a:pt x="1686457" y="5057490"/>
                  </a:cubicBezTo>
                  <a:cubicBezTo>
                    <a:pt x="1684508" y="5080886"/>
                    <a:pt x="1684508" y="5094533"/>
                    <a:pt x="1698155" y="5112081"/>
                  </a:cubicBezTo>
                  <a:cubicBezTo>
                    <a:pt x="1709853" y="5125728"/>
                    <a:pt x="1704005" y="5151075"/>
                    <a:pt x="1713753" y="5172520"/>
                  </a:cubicBezTo>
                  <a:cubicBezTo>
                    <a:pt x="1727401" y="5199816"/>
                    <a:pt x="1737149" y="5229062"/>
                    <a:pt x="1748847" y="5258306"/>
                  </a:cubicBezTo>
                  <a:cubicBezTo>
                    <a:pt x="1760545" y="5291452"/>
                    <a:pt x="1785892" y="5320696"/>
                    <a:pt x="1791740" y="5357741"/>
                  </a:cubicBezTo>
                  <a:cubicBezTo>
                    <a:pt x="1793691" y="5365540"/>
                    <a:pt x="1797590" y="5367489"/>
                    <a:pt x="1805389" y="5367489"/>
                  </a:cubicBezTo>
                  <a:cubicBezTo>
                    <a:pt x="1807338" y="5373339"/>
                    <a:pt x="1811237" y="5379187"/>
                    <a:pt x="1813188" y="5385037"/>
                  </a:cubicBezTo>
                  <a:cubicBezTo>
                    <a:pt x="1820986" y="5404534"/>
                    <a:pt x="1834633" y="5420131"/>
                    <a:pt x="1838533" y="5441577"/>
                  </a:cubicBezTo>
                  <a:cubicBezTo>
                    <a:pt x="1859980" y="5502018"/>
                    <a:pt x="1889225" y="5560509"/>
                    <a:pt x="1898974" y="5626798"/>
                  </a:cubicBezTo>
                  <a:cubicBezTo>
                    <a:pt x="1900923" y="5642396"/>
                    <a:pt x="1914571" y="5644345"/>
                    <a:pt x="1930169" y="5640445"/>
                  </a:cubicBezTo>
                  <a:lnTo>
                    <a:pt x="1930169" y="5642396"/>
                  </a:lnTo>
                  <a:cubicBezTo>
                    <a:pt x="1924319" y="5656043"/>
                    <a:pt x="1928218" y="5669691"/>
                    <a:pt x="1930169" y="5683338"/>
                  </a:cubicBezTo>
                  <a:cubicBezTo>
                    <a:pt x="1936017" y="5704786"/>
                    <a:pt x="1953565" y="5722332"/>
                    <a:pt x="1953565" y="5745728"/>
                  </a:cubicBezTo>
                  <a:cubicBezTo>
                    <a:pt x="1953565" y="5755478"/>
                    <a:pt x="1957465" y="5773024"/>
                    <a:pt x="1973062" y="5776923"/>
                  </a:cubicBezTo>
                  <a:cubicBezTo>
                    <a:pt x="1971111" y="5796420"/>
                    <a:pt x="1973062" y="5815917"/>
                    <a:pt x="1986709" y="5831514"/>
                  </a:cubicBezTo>
                  <a:cubicBezTo>
                    <a:pt x="2006206" y="5856861"/>
                    <a:pt x="2010105" y="5888056"/>
                    <a:pt x="2019855" y="5917301"/>
                  </a:cubicBezTo>
                  <a:cubicBezTo>
                    <a:pt x="2027653" y="5940697"/>
                    <a:pt x="2033501" y="5962145"/>
                    <a:pt x="2041300" y="5985541"/>
                  </a:cubicBezTo>
                  <a:cubicBezTo>
                    <a:pt x="2043251" y="5991389"/>
                    <a:pt x="2047150" y="5997239"/>
                    <a:pt x="2054949" y="5995288"/>
                  </a:cubicBezTo>
                  <a:cubicBezTo>
                    <a:pt x="2060797" y="5995288"/>
                    <a:pt x="2058848" y="5989440"/>
                    <a:pt x="2058848" y="5985541"/>
                  </a:cubicBezTo>
                  <a:cubicBezTo>
                    <a:pt x="2049099" y="5954346"/>
                    <a:pt x="2051050" y="5917301"/>
                    <a:pt x="2029602" y="5890005"/>
                  </a:cubicBezTo>
                  <a:cubicBezTo>
                    <a:pt x="2025703" y="5884157"/>
                    <a:pt x="2019855" y="5878307"/>
                    <a:pt x="2021803" y="5868560"/>
                  </a:cubicBezTo>
                  <a:cubicBezTo>
                    <a:pt x="2031553" y="5839313"/>
                    <a:pt x="2017904" y="5817868"/>
                    <a:pt x="2002306" y="5794471"/>
                  </a:cubicBezTo>
                  <a:cubicBezTo>
                    <a:pt x="2000358" y="5788621"/>
                    <a:pt x="1994508" y="5782773"/>
                    <a:pt x="1994508" y="5774975"/>
                  </a:cubicBezTo>
                  <a:cubicBezTo>
                    <a:pt x="1998407" y="5774975"/>
                    <a:pt x="2002306" y="5773024"/>
                    <a:pt x="2002306" y="5771075"/>
                  </a:cubicBezTo>
                  <a:cubicBezTo>
                    <a:pt x="1994508" y="5753527"/>
                    <a:pt x="2004257" y="5732081"/>
                    <a:pt x="1992559" y="5718433"/>
                  </a:cubicBezTo>
                  <a:cubicBezTo>
                    <a:pt x="1982810" y="5706735"/>
                    <a:pt x="2000358" y="5693088"/>
                    <a:pt x="1984760" y="5685289"/>
                  </a:cubicBezTo>
                  <a:cubicBezTo>
                    <a:pt x="1963313" y="5675540"/>
                    <a:pt x="1973062" y="5663841"/>
                    <a:pt x="1982810" y="5654094"/>
                  </a:cubicBezTo>
                  <a:cubicBezTo>
                    <a:pt x="2000358" y="5671640"/>
                    <a:pt x="2000358" y="5698936"/>
                    <a:pt x="2017904" y="5716484"/>
                  </a:cubicBezTo>
                  <a:cubicBezTo>
                    <a:pt x="2029602" y="5728182"/>
                    <a:pt x="2029602" y="5749628"/>
                    <a:pt x="2041300" y="5765225"/>
                  </a:cubicBezTo>
                  <a:cubicBezTo>
                    <a:pt x="2045200" y="5771075"/>
                    <a:pt x="2047150" y="5792521"/>
                    <a:pt x="2054949" y="5796420"/>
                  </a:cubicBezTo>
                  <a:cubicBezTo>
                    <a:pt x="2080294" y="5806170"/>
                    <a:pt x="2070546" y="5831514"/>
                    <a:pt x="2076395" y="5847112"/>
                  </a:cubicBezTo>
                  <a:cubicBezTo>
                    <a:pt x="2080294" y="5858810"/>
                    <a:pt x="2082245" y="5872459"/>
                    <a:pt x="2093943" y="5880258"/>
                  </a:cubicBezTo>
                  <a:cubicBezTo>
                    <a:pt x="2099791" y="5884157"/>
                    <a:pt x="2097842" y="5893904"/>
                    <a:pt x="2099791" y="5899755"/>
                  </a:cubicBezTo>
                  <a:cubicBezTo>
                    <a:pt x="2107590" y="5913401"/>
                    <a:pt x="2088093" y="5936798"/>
                    <a:pt x="2115388" y="5942648"/>
                  </a:cubicBezTo>
                  <a:cubicBezTo>
                    <a:pt x="2117339" y="5942648"/>
                    <a:pt x="2117339" y="5948496"/>
                    <a:pt x="2115388" y="5950446"/>
                  </a:cubicBezTo>
                  <a:cubicBezTo>
                    <a:pt x="2105641" y="5969943"/>
                    <a:pt x="2109540" y="5985541"/>
                    <a:pt x="2121238" y="6003087"/>
                  </a:cubicBezTo>
                  <a:cubicBezTo>
                    <a:pt x="2129037" y="6016736"/>
                    <a:pt x="2121238" y="6038181"/>
                    <a:pt x="2146583" y="6040132"/>
                  </a:cubicBezTo>
                  <a:cubicBezTo>
                    <a:pt x="2146583" y="6040132"/>
                    <a:pt x="2146583" y="6042081"/>
                    <a:pt x="2144635" y="6042081"/>
                  </a:cubicBezTo>
                  <a:cubicBezTo>
                    <a:pt x="2130986" y="6053779"/>
                    <a:pt x="2146583" y="6063528"/>
                    <a:pt x="2142684" y="6079126"/>
                  </a:cubicBezTo>
                  <a:cubicBezTo>
                    <a:pt x="2160232" y="6065477"/>
                    <a:pt x="2168031" y="6063528"/>
                    <a:pt x="2169980" y="6084974"/>
                  </a:cubicBezTo>
                  <a:cubicBezTo>
                    <a:pt x="2171930" y="6094723"/>
                    <a:pt x="2179729" y="6102522"/>
                    <a:pt x="2171930" y="6112269"/>
                  </a:cubicBezTo>
                  <a:cubicBezTo>
                    <a:pt x="2169980" y="6116169"/>
                    <a:pt x="2171930" y="6123968"/>
                    <a:pt x="2177778" y="6122019"/>
                  </a:cubicBezTo>
                  <a:cubicBezTo>
                    <a:pt x="2210924" y="6114220"/>
                    <a:pt x="2193376" y="6161013"/>
                    <a:pt x="2220671" y="6161013"/>
                  </a:cubicBezTo>
                  <a:cubicBezTo>
                    <a:pt x="2226521" y="6161013"/>
                    <a:pt x="2205074" y="6166861"/>
                    <a:pt x="2212873" y="6176610"/>
                  </a:cubicBezTo>
                  <a:lnTo>
                    <a:pt x="2210924" y="6178559"/>
                  </a:lnTo>
                  <a:lnTo>
                    <a:pt x="2210924" y="6178559"/>
                  </a:lnTo>
                  <a:lnTo>
                    <a:pt x="2210924" y="6178559"/>
                  </a:lnTo>
                  <a:lnTo>
                    <a:pt x="2208973" y="6180510"/>
                  </a:lnTo>
                  <a:cubicBezTo>
                    <a:pt x="2208973" y="6180510"/>
                    <a:pt x="2210924" y="6180510"/>
                    <a:pt x="2210924" y="6182458"/>
                  </a:cubicBezTo>
                  <a:lnTo>
                    <a:pt x="2210924" y="6178559"/>
                  </a:lnTo>
                  <a:lnTo>
                    <a:pt x="2210924" y="6178559"/>
                  </a:lnTo>
                  <a:lnTo>
                    <a:pt x="2230421" y="6214385"/>
                  </a:lnTo>
                  <a:cubicBezTo>
                    <a:pt x="2235295" y="6226814"/>
                    <a:pt x="2238220" y="6239975"/>
                    <a:pt x="2238220" y="6254598"/>
                  </a:cubicBezTo>
                  <a:cubicBezTo>
                    <a:pt x="2238220" y="6266296"/>
                    <a:pt x="2240168" y="6276043"/>
                    <a:pt x="2247967" y="6283842"/>
                  </a:cubicBezTo>
                  <a:cubicBezTo>
                    <a:pt x="2253817" y="6289692"/>
                    <a:pt x="2253817" y="6299439"/>
                    <a:pt x="2255766" y="6307238"/>
                  </a:cubicBezTo>
                  <a:cubicBezTo>
                    <a:pt x="2263565" y="6348183"/>
                    <a:pt x="2271363" y="6389125"/>
                    <a:pt x="2279162" y="6430070"/>
                  </a:cubicBezTo>
                  <a:cubicBezTo>
                    <a:pt x="2290860" y="6488560"/>
                    <a:pt x="2318156" y="6543151"/>
                    <a:pt x="2304509" y="6605541"/>
                  </a:cubicBezTo>
                  <a:cubicBezTo>
                    <a:pt x="2304509" y="6609441"/>
                    <a:pt x="2306458" y="6609441"/>
                    <a:pt x="2308408" y="6611389"/>
                  </a:cubicBezTo>
                  <a:cubicBezTo>
                    <a:pt x="2324006" y="6619188"/>
                    <a:pt x="2318156" y="6630886"/>
                    <a:pt x="2314256" y="6642584"/>
                  </a:cubicBezTo>
                  <a:cubicBezTo>
                    <a:pt x="2296710" y="6634786"/>
                    <a:pt x="2275263" y="6603591"/>
                    <a:pt x="2283061" y="6595792"/>
                  </a:cubicBezTo>
                  <a:cubicBezTo>
                    <a:pt x="2298659" y="6584094"/>
                    <a:pt x="2285012" y="6578246"/>
                    <a:pt x="2279162" y="6578246"/>
                  </a:cubicBezTo>
                  <a:cubicBezTo>
                    <a:pt x="2257716" y="6574346"/>
                    <a:pt x="2261616" y="6560698"/>
                    <a:pt x="2263565" y="6547051"/>
                  </a:cubicBezTo>
                  <a:cubicBezTo>
                    <a:pt x="2265515" y="6537301"/>
                    <a:pt x="2261616" y="6531453"/>
                    <a:pt x="2257716" y="6521704"/>
                  </a:cubicBezTo>
                  <a:cubicBezTo>
                    <a:pt x="2251866" y="6511956"/>
                    <a:pt x="2234320" y="6504158"/>
                    <a:pt x="2251866" y="6490509"/>
                  </a:cubicBezTo>
                  <a:cubicBezTo>
                    <a:pt x="2251866" y="6490509"/>
                    <a:pt x="2249918" y="6486609"/>
                    <a:pt x="2249918" y="6484661"/>
                  </a:cubicBezTo>
                  <a:cubicBezTo>
                    <a:pt x="2251866" y="6465164"/>
                    <a:pt x="2234320" y="6453466"/>
                    <a:pt x="2228470" y="6437868"/>
                  </a:cubicBezTo>
                  <a:cubicBezTo>
                    <a:pt x="2218723" y="6402774"/>
                    <a:pt x="2208973" y="6367680"/>
                    <a:pt x="2199226" y="6332585"/>
                  </a:cubicBezTo>
                  <a:cubicBezTo>
                    <a:pt x="2189476" y="6320887"/>
                    <a:pt x="2201175" y="6301390"/>
                    <a:pt x="2179729" y="6295540"/>
                  </a:cubicBezTo>
                  <a:cubicBezTo>
                    <a:pt x="2179729" y="6295540"/>
                    <a:pt x="2179729" y="6293591"/>
                    <a:pt x="2179729" y="6293591"/>
                  </a:cubicBezTo>
                  <a:cubicBezTo>
                    <a:pt x="2183628" y="6291641"/>
                    <a:pt x="2187528" y="6287741"/>
                    <a:pt x="2185577" y="6285793"/>
                  </a:cubicBezTo>
                  <a:cubicBezTo>
                    <a:pt x="2179729" y="6279943"/>
                    <a:pt x="2177778" y="6285793"/>
                    <a:pt x="2175830" y="6289692"/>
                  </a:cubicBezTo>
                  <a:cubicBezTo>
                    <a:pt x="2171930" y="6291641"/>
                    <a:pt x="2171930" y="6295540"/>
                    <a:pt x="2175830" y="6297491"/>
                  </a:cubicBezTo>
                  <a:cubicBezTo>
                    <a:pt x="2171930" y="6315037"/>
                    <a:pt x="2171930" y="6330634"/>
                    <a:pt x="2185577" y="6344283"/>
                  </a:cubicBezTo>
                  <a:cubicBezTo>
                    <a:pt x="2188502" y="6360855"/>
                    <a:pt x="2193864" y="6376452"/>
                    <a:pt x="2198495" y="6392050"/>
                  </a:cubicBezTo>
                  <a:lnTo>
                    <a:pt x="2202887" y="6416647"/>
                  </a:lnTo>
                  <a:lnTo>
                    <a:pt x="2195570" y="6400580"/>
                  </a:lnTo>
                  <a:cubicBezTo>
                    <a:pt x="2188990" y="6388151"/>
                    <a:pt x="2181679" y="6375478"/>
                    <a:pt x="2179729" y="6359881"/>
                  </a:cubicBezTo>
                  <a:cubicBezTo>
                    <a:pt x="2177778" y="6334534"/>
                    <a:pt x="2162181" y="6305290"/>
                    <a:pt x="2152433" y="6277994"/>
                  </a:cubicBezTo>
                  <a:cubicBezTo>
                    <a:pt x="2134885" y="6219503"/>
                    <a:pt x="2132936" y="6213653"/>
                    <a:pt x="2142684" y="6198056"/>
                  </a:cubicBezTo>
                  <a:cubicBezTo>
                    <a:pt x="2144635" y="6207805"/>
                    <a:pt x="2144635" y="6213653"/>
                    <a:pt x="2158281" y="6219503"/>
                  </a:cubicBezTo>
                  <a:cubicBezTo>
                    <a:pt x="2171930" y="6225351"/>
                    <a:pt x="2140735" y="6231201"/>
                    <a:pt x="2148534" y="6244848"/>
                  </a:cubicBezTo>
                  <a:cubicBezTo>
                    <a:pt x="2148534" y="6244848"/>
                    <a:pt x="2148534" y="6246799"/>
                    <a:pt x="2148534" y="6246799"/>
                  </a:cubicBezTo>
                  <a:cubicBezTo>
                    <a:pt x="2160232" y="6254598"/>
                    <a:pt x="2162181" y="6268244"/>
                    <a:pt x="2173879" y="6277994"/>
                  </a:cubicBezTo>
                  <a:cubicBezTo>
                    <a:pt x="2168031" y="6266296"/>
                    <a:pt x="2181678" y="6260446"/>
                    <a:pt x="2177778" y="6248748"/>
                  </a:cubicBezTo>
                  <a:cubicBezTo>
                    <a:pt x="2168031" y="6231201"/>
                    <a:pt x="2171930" y="6207805"/>
                    <a:pt x="2150483" y="6194156"/>
                  </a:cubicBezTo>
                  <a:cubicBezTo>
                    <a:pt x="2142684" y="6188308"/>
                    <a:pt x="2146583" y="6172711"/>
                    <a:pt x="2130986" y="6172711"/>
                  </a:cubicBezTo>
                  <a:cubicBezTo>
                    <a:pt x="2127086" y="6172711"/>
                    <a:pt x="2132936" y="6166861"/>
                    <a:pt x="2132936" y="6162961"/>
                  </a:cubicBezTo>
                  <a:cubicBezTo>
                    <a:pt x="2115388" y="6166861"/>
                    <a:pt x="2119288" y="6147364"/>
                    <a:pt x="2113440" y="6143464"/>
                  </a:cubicBezTo>
                  <a:cubicBezTo>
                    <a:pt x="2090043" y="6125918"/>
                    <a:pt x="2093943" y="6096672"/>
                    <a:pt x="2082245" y="6075226"/>
                  </a:cubicBezTo>
                  <a:cubicBezTo>
                    <a:pt x="2070546" y="6053779"/>
                    <a:pt x="2070546" y="6024535"/>
                    <a:pt x="2047150" y="6003087"/>
                  </a:cubicBezTo>
                  <a:cubicBezTo>
                    <a:pt x="2037401" y="6018684"/>
                    <a:pt x="2049099" y="6030383"/>
                    <a:pt x="2051050" y="6042081"/>
                  </a:cubicBezTo>
                  <a:cubicBezTo>
                    <a:pt x="2058848" y="6088873"/>
                    <a:pt x="2070546" y="6133717"/>
                    <a:pt x="2088093" y="6176610"/>
                  </a:cubicBezTo>
                  <a:cubicBezTo>
                    <a:pt x="2113440" y="6237049"/>
                    <a:pt x="2129037" y="6301390"/>
                    <a:pt x="2150483" y="6363780"/>
                  </a:cubicBezTo>
                  <a:cubicBezTo>
                    <a:pt x="2150483" y="6365729"/>
                    <a:pt x="2152433" y="6369628"/>
                    <a:pt x="2154382" y="6371579"/>
                  </a:cubicBezTo>
                  <a:cubicBezTo>
                    <a:pt x="2183628" y="6398875"/>
                    <a:pt x="2183628" y="6437868"/>
                    <a:pt x="2189476" y="6474911"/>
                  </a:cubicBezTo>
                  <a:cubicBezTo>
                    <a:pt x="2191427" y="6486609"/>
                    <a:pt x="2195326" y="6494408"/>
                    <a:pt x="2205074" y="6490509"/>
                  </a:cubicBezTo>
                  <a:cubicBezTo>
                    <a:pt x="2222622" y="6480761"/>
                    <a:pt x="2220671" y="6496359"/>
                    <a:pt x="2218723" y="6502207"/>
                  </a:cubicBezTo>
                  <a:cubicBezTo>
                    <a:pt x="2214823" y="6511956"/>
                    <a:pt x="2226521" y="6515856"/>
                    <a:pt x="2222622" y="6523655"/>
                  </a:cubicBezTo>
                  <a:cubicBezTo>
                    <a:pt x="2216772" y="6523655"/>
                    <a:pt x="2214823" y="6515856"/>
                    <a:pt x="2208973" y="6519755"/>
                  </a:cubicBezTo>
                  <a:cubicBezTo>
                    <a:pt x="2207025" y="6521704"/>
                    <a:pt x="2207025" y="6525603"/>
                    <a:pt x="2208973" y="6527554"/>
                  </a:cubicBezTo>
                  <a:cubicBezTo>
                    <a:pt x="2226521" y="6547051"/>
                    <a:pt x="2222622" y="6572396"/>
                    <a:pt x="2232370" y="6595792"/>
                  </a:cubicBezTo>
                  <a:cubicBezTo>
                    <a:pt x="2238220" y="6607490"/>
                    <a:pt x="2242119" y="6619188"/>
                    <a:pt x="2253817" y="6623088"/>
                  </a:cubicBezTo>
                  <a:cubicBezTo>
                    <a:pt x="2281113" y="6632837"/>
                    <a:pt x="2292811" y="6656233"/>
                    <a:pt x="2302558" y="6677679"/>
                  </a:cubicBezTo>
                  <a:cubicBezTo>
                    <a:pt x="2308408" y="6687428"/>
                    <a:pt x="2324006" y="6679630"/>
                    <a:pt x="2320106" y="6695227"/>
                  </a:cubicBezTo>
                  <a:cubicBezTo>
                    <a:pt x="2314256" y="6718623"/>
                    <a:pt x="2335704" y="6742020"/>
                    <a:pt x="2322055" y="6765416"/>
                  </a:cubicBezTo>
                  <a:cubicBezTo>
                    <a:pt x="2322055" y="6767364"/>
                    <a:pt x="2310357" y="6786861"/>
                    <a:pt x="2331805" y="6781013"/>
                  </a:cubicBezTo>
                  <a:cubicBezTo>
                    <a:pt x="2331805" y="6790761"/>
                    <a:pt x="2353250" y="6800510"/>
                    <a:pt x="2333753" y="6810258"/>
                  </a:cubicBezTo>
                  <a:cubicBezTo>
                    <a:pt x="2310357" y="6821956"/>
                    <a:pt x="2324006" y="6827806"/>
                    <a:pt x="2335704" y="6837553"/>
                  </a:cubicBezTo>
                  <a:cubicBezTo>
                    <a:pt x="2339603" y="6841453"/>
                    <a:pt x="2345451" y="6841453"/>
                    <a:pt x="2345451" y="6847303"/>
                  </a:cubicBezTo>
                  <a:cubicBezTo>
                    <a:pt x="2341552" y="6855101"/>
                    <a:pt x="2329854" y="6847303"/>
                    <a:pt x="2333753" y="6851202"/>
                  </a:cubicBezTo>
                  <a:cubicBezTo>
                    <a:pt x="2343503" y="6864849"/>
                    <a:pt x="2331805" y="6868748"/>
                    <a:pt x="2327905" y="6878498"/>
                  </a:cubicBezTo>
                  <a:cubicBezTo>
                    <a:pt x="2324006" y="6884346"/>
                    <a:pt x="2322055" y="6892144"/>
                    <a:pt x="2335704" y="6897995"/>
                  </a:cubicBezTo>
                  <a:cubicBezTo>
                    <a:pt x="2347402" y="6903843"/>
                    <a:pt x="2353250" y="6919440"/>
                    <a:pt x="2345451" y="6936988"/>
                  </a:cubicBezTo>
                  <a:cubicBezTo>
                    <a:pt x="2355201" y="6935038"/>
                    <a:pt x="2361049" y="6938937"/>
                    <a:pt x="2359100" y="6950635"/>
                  </a:cubicBezTo>
                  <a:cubicBezTo>
                    <a:pt x="2294760" y="6950635"/>
                    <a:pt x="2230421" y="6950635"/>
                    <a:pt x="2168031" y="6950635"/>
                  </a:cubicBezTo>
                  <a:cubicBezTo>
                    <a:pt x="2160232" y="6896044"/>
                    <a:pt x="2154382" y="6841453"/>
                    <a:pt x="2142684" y="6786861"/>
                  </a:cubicBezTo>
                  <a:cubicBezTo>
                    <a:pt x="2123187" y="6703026"/>
                    <a:pt x="2117339" y="6617240"/>
                    <a:pt x="2099791" y="6533402"/>
                  </a:cubicBezTo>
                  <a:cubicBezTo>
                    <a:pt x="2076395" y="6426170"/>
                    <a:pt x="2051050" y="6318936"/>
                    <a:pt x="2023754" y="6211705"/>
                  </a:cubicBezTo>
                  <a:lnTo>
                    <a:pt x="2022829" y="6201539"/>
                  </a:lnTo>
                  <a:lnTo>
                    <a:pt x="2026434" y="6199275"/>
                  </a:lnTo>
                  <a:cubicBezTo>
                    <a:pt x="2027166" y="6196107"/>
                    <a:pt x="2025704" y="6192208"/>
                    <a:pt x="2023754" y="6188308"/>
                  </a:cubicBezTo>
                  <a:cubicBezTo>
                    <a:pt x="2017904" y="6172711"/>
                    <a:pt x="2015955" y="6157113"/>
                    <a:pt x="2010105" y="6143464"/>
                  </a:cubicBezTo>
                  <a:cubicBezTo>
                    <a:pt x="1994508" y="6100571"/>
                    <a:pt x="1986709" y="6055730"/>
                    <a:pt x="1976961" y="6010886"/>
                  </a:cubicBezTo>
                  <a:cubicBezTo>
                    <a:pt x="1967212" y="5962145"/>
                    <a:pt x="1955514" y="5913401"/>
                    <a:pt x="1934068" y="5868560"/>
                  </a:cubicBezTo>
                  <a:cubicBezTo>
                    <a:pt x="1924319" y="5849063"/>
                    <a:pt x="1918471" y="5829566"/>
                    <a:pt x="1916520" y="5808118"/>
                  </a:cubicBezTo>
                  <a:cubicBezTo>
                    <a:pt x="1928218" y="5792521"/>
                    <a:pt x="1910672" y="5786673"/>
                    <a:pt x="1906773" y="5774975"/>
                  </a:cubicBezTo>
                  <a:cubicBezTo>
                    <a:pt x="1885325" y="5714533"/>
                    <a:pt x="1867779" y="5652143"/>
                    <a:pt x="1854130" y="5591704"/>
                  </a:cubicBezTo>
                  <a:cubicBezTo>
                    <a:pt x="1844383" y="5552710"/>
                    <a:pt x="1828785" y="5515665"/>
                    <a:pt x="1815136" y="5478622"/>
                  </a:cubicBezTo>
                  <a:cubicBezTo>
                    <a:pt x="1813188" y="5472772"/>
                    <a:pt x="1807338" y="5468873"/>
                    <a:pt x="1801490" y="5470823"/>
                  </a:cubicBezTo>
                  <a:cubicBezTo>
                    <a:pt x="1807338" y="5490320"/>
                    <a:pt x="1819036" y="5509817"/>
                    <a:pt x="1819036" y="5529314"/>
                  </a:cubicBezTo>
                  <a:cubicBezTo>
                    <a:pt x="1819036" y="5556610"/>
                    <a:pt x="1828785" y="5583905"/>
                    <a:pt x="1838533" y="5605351"/>
                  </a:cubicBezTo>
                  <a:cubicBezTo>
                    <a:pt x="1859980" y="5657993"/>
                    <a:pt x="1859980" y="5716484"/>
                    <a:pt x="1881426" y="5767176"/>
                  </a:cubicBezTo>
                  <a:cubicBezTo>
                    <a:pt x="1891175" y="5786673"/>
                    <a:pt x="1895075" y="5808118"/>
                    <a:pt x="1908721" y="5825666"/>
                  </a:cubicBezTo>
                  <a:cubicBezTo>
                    <a:pt x="1912621" y="5827615"/>
                    <a:pt x="1912621" y="5831514"/>
                    <a:pt x="1910672" y="5835414"/>
                  </a:cubicBezTo>
                  <a:cubicBezTo>
                    <a:pt x="1902873" y="5847112"/>
                    <a:pt x="1914571" y="5856861"/>
                    <a:pt x="1914571" y="5868560"/>
                  </a:cubicBezTo>
                  <a:cubicBezTo>
                    <a:pt x="1914571" y="5891956"/>
                    <a:pt x="1914571" y="5919251"/>
                    <a:pt x="1930169" y="5936798"/>
                  </a:cubicBezTo>
                  <a:cubicBezTo>
                    <a:pt x="1941867" y="5950446"/>
                    <a:pt x="1941867" y="5966044"/>
                    <a:pt x="1947715" y="5981641"/>
                  </a:cubicBezTo>
                  <a:cubicBezTo>
                    <a:pt x="1951615" y="5991389"/>
                    <a:pt x="1941867" y="5997239"/>
                    <a:pt x="1941867" y="6006986"/>
                  </a:cubicBezTo>
                  <a:cubicBezTo>
                    <a:pt x="1945766" y="6044031"/>
                    <a:pt x="1971111" y="6075226"/>
                    <a:pt x="1973062" y="6112269"/>
                  </a:cubicBezTo>
                  <a:cubicBezTo>
                    <a:pt x="1975011" y="6139565"/>
                    <a:pt x="1992559" y="6162961"/>
                    <a:pt x="1992559" y="6190257"/>
                  </a:cubicBezTo>
                  <a:cubicBezTo>
                    <a:pt x="1992559" y="6196106"/>
                    <a:pt x="1994996" y="6200005"/>
                    <a:pt x="1999139" y="6202442"/>
                  </a:cubicBezTo>
                  <a:lnTo>
                    <a:pt x="2006243" y="6203884"/>
                  </a:lnTo>
                  <a:lnTo>
                    <a:pt x="2008156" y="6215604"/>
                  </a:lnTo>
                  <a:cubicBezTo>
                    <a:pt x="2027653" y="6242900"/>
                    <a:pt x="2008156" y="6279943"/>
                    <a:pt x="2035452" y="6305290"/>
                  </a:cubicBezTo>
                  <a:cubicBezTo>
                    <a:pt x="2035452" y="6305290"/>
                    <a:pt x="2035452" y="6309189"/>
                    <a:pt x="2033501" y="6309189"/>
                  </a:cubicBezTo>
                  <a:cubicBezTo>
                    <a:pt x="2017904" y="6316988"/>
                    <a:pt x="2029602" y="6328686"/>
                    <a:pt x="2033501" y="6336485"/>
                  </a:cubicBezTo>
                  <a:cubicBezTo>
                    <a:pt x="2039351" y="6348183"/>
                    <a:pt x="2041300" y="6359881"/>
                    <a:pt x="2043251" y="6373528"/>
                  </a:cubicBezTo>
                  <a:cubicBezTo>
                    <a:pt x="2045200" y="6389125"/>
                    <a:pt x="2035452" y="6408622"/>
                    <a:pt x="2051050" y="6420320"/>
                  </a:cubicBezTo>
                  <a:cubicBezTo>
                    <a:pt x="2074446" y="6437868"/>
                    <a:pt x="2070546" y="6465164"/>
                    <a:pt x="2076395" y="6486609"/>
                  </a:cubicBezTo>
                  <a:cubicBezTo>
                    <a:pt x="2074446" y="6486609"/>
                    <a:pt x="2074446" y="6484661"/>
                    <a:pt x="2072495" y="6484661"/>
                  </a:cubicBezTo>
                  <a:cubicBezTo>
                    <a:pt x="2070546" y="6486609"/>
                    <a:pt x="2070546" y="6488560"/>
                    <a:pt x="2072495" y="6490509"/>
                  </a:cubicBezTo>
                  <a:cubicBezTo>
                    <a:pt x="2074446" y="6506106"/>
                    <a:pt x="2080294" y="6525603"/>
                    <a:pt x="2080294" y="6539252"/>
                  </a:cubicBezTo>
                  <a:cubicBezTo>
                    <a:pt x="2078345" y="6580194"/>
                    <a:pt x="2099791" y="6615289"/>
                    <a:pt x="2099791" y="6654283"/>
                  </a:cubicBezTo>
                  <a:cubicBezTo>
                    <a:pt x="2101741" y="6693276"/>
                    <a:pt x="2117339" y="6732270"/>
                    <a:pt x="2125138" y="6771264"/>
                  </a:cubicBezTo>
                  <a:cubicBezTo>
                    <a:pt x="2129037" y="6790761"/>
                    <a:pt x="2144635" y="6810258"/>
                    <a:pt x="2136836" y="6825855"/>
                  </a:cubicBezTo>
                  <a:cubicBezTo>
                    <a:pt x="2123187" y="6849251"/>
                    <a:pt x="2125138" y="6864849"/>
                    <a:pt x="2140735" y="6886296"/>
                  </a:cubicBezTo>
                  <a:cubicBezTo>
                    <a:pt x="2125138" y="6886296"/>
                    <a:pt x="2121238" y="6876547"/>
                    <a:pt x="2119288" y="6866800"/>
                  </a:cubicBezTo>
                  <a:cubicBezTo>
                    <a:pt x="2117339" y="6855101"/>
                    <a:pt x="2115388" y="6841453"/>
                    <a:pt x="2109540" y="6829754"/>
                  </a:cubicBezTo>
                  <a:cubicBezTo>
                    <a:pt x="2103690" y="6820007"/>
                    <a:pt x="2093943" y="6804410"/>
                    <a:pt x="2097842" y="6796611"/>
                  </a:cubicBezTo>
                  <a:cubicBezTo>
                    <a:pt x="2113440" y="6771264"/>
                    <a:pt x="2093943" y="6765416"/>
                    <a:pt x="2076395" y="6755666"/>
                  </a:cubicBezTo>
                  <a:cubicBezTo>
                    <a:pt x="2082245" y="6749818"/>
                    <a:pt x="2101741" y="6751767"/>
                    <a:pt x="2093943" y="6736169"/>
                  </a:cubicBezTo>
                  <a:cubicBezTo>
                    <a:pt x="2088093" y="6722523"/>
                    <a:pt x="2090043" y="6703026"/>
                    <a:pt x="2072495" y="6695227"/>
                  </a:cubicBezTo>
                  <a:cubicBezTo>
                    <a:pt x="2066647" y="6693276"/>
                    <a:pt x="2068596" y="6685478"/>
                    <a:pt x="2068596" y="6681578"/>
                  </a:cubicBezTo>
                  <a:cubicBezTo>
                    <a:pt x="2064696" y="6665981"/>
                    <a:pt x="2074446" y="6650383"/>
                    <a:pt x="2066647" y="6636736"/>
                  </a:cubicBezTo>
                  <a:cubicBezTo>
                    <a:pt x="2058848" y="6625038"/>
                    <a:pt x="2054949" y="6611389"/>
                    <a:pt x="2051050" y="6599691"/>
                  </a:cubicBezTo>
                  <a:cubicBezTo>
                    <a:pt x="2047150" y="6584094"/>
                    <a:pt x="2043251" y="6570447"/>
                    <a:pt x="2039351" y="6554850"/>
                  </a:cubicBezTo>
                  <a:lnTo>
                    <a:pt x="2030290" y="6544834"/>
                  </a:lnTo>
                  <a:lnTo>
                    <a:pt x="2033014" y="6541202"/>
                  </a:lnTo>
                  <a:cubicBezTo>
                    <a:pt x="2033990" y="6537302"/>
                    <a:pt x="2033502" y="6533403"/>
                    <a:pt x="2031553" y="6531453"/>
                  </a:cubicBezTo>
                  <a:cubicBezTo>
                    <a:pt x="2019855" y="6515856"/>
                    <a:pt x="2023754" y="6496359"/>
                    <a:pt x="2014005" y="6480761"/>
                  </a:cubicBezTo>
                  <a:cubicBezTo>
                    <a:pt x="2002306" y="6461265"/>
                    <a:pt x="2012056" y="6435918"/>
                    <a:pt x="1996458" y="6414472"/>
                  </a:cubicBezTo>
                  <a:cubicBezTo>
                    <a:pt x="1988660" y="6404723"/>
                    <a:pt x="1978910" y="6383277"/>
                    <a:pt x="1984760" y="6377427"/>
                  </a:cubicBezTo>
                  <a:cubicBezTo>
                    <a:pt x="2000358" y="6361829"/>
                    <a:pt x="1980861" y="6352082"/>
                    <a:pt x="1984760" y="6340384"/>
                  </a:cubicBezTo>
                  <a:cubicBezTo>
                    <a:pt x="1988660" y="6322836"/>
                    <a:pt x="1973062" y="6316988"/>
                    <a:pt x="1969163" y="6303339"/>
                  </a:cubicBezTo>
                  <a:cubicBezTo>
                    <a:pt x="1955514" y="6268244"/>
                    <a:pt x="1947715" y="6233150"/>
                    <a:pt x="1934068" y="6198056"/>
                  </a:cubicBezTo>
                  <a:cubicBezTo>
                    <a:pt x="1926270" y="6180510"/>
                    <a:pt x="1908721" y="6164912"/>
                    <a:pt x="1908721" y="6145415"/>
                  </a:cubicBezTo>
                  <a:cubicBezTo>
                    <a:pt x="1908721" y="6108370"/>
                    <a:pt x="1889225" y="6081074"/>
                    <a:pt x="1879477" y="6047931"/>
                  </a:cubicBezTo>
                  <a:cubicBezTo>
                    <a:pt x="1877526" y="6038181"/>
                    <a:pt x="1871678" y="6020635"/>
                    <a:pt x="1858030" y="6026483"/>
                  </a:cubicBezTo>
                  <a:cubicBezTo>
                    <a:pt x="1844383" y="6034282"/>
                    <a:pt x="1856081" y="6049879"/>
                    <a:pt x="1858030" y="6061578"/>
                  </a:cubicBezTo>
                  <a:cubicBezTo>
                    <a:pt x="1858030" y="6063528"/>
                    <a:pt x="1861929" y="6065477"/>
                    <a:pt x="1861929" y="6067428"/>
                  </a:cubicBezTo>
                  <a:cubicBezTo>
                    <a:pt x="1863880" y="6079126"/>
                    <a:pt x="1877526" y="6084974"/>
                    <a:pt x="1879477" y="6094723"/>
                  </a:cubicBezTo>
                  <a:cubicBezTo>
                    <a:pt x="1885325" y="6135666"/>
                    <a:pt x="1902873" y="6172711"/>
                    <a:pt x="1914571" y="6213653"/>
                  </a:cubicBezTo>
                  <a:cubicBezTo>
                    <a:pt x="1916520" y="6223403"/>
                    <a:pt x="1932118" y="6223403"/>
                    <a:pt x="1928218" y="6231201"/>
                  </a:cubicBezTo>
                  <a:cubicBezTo>
                    <a:pt x="1916520" y="6262396"/>
                    <a:pt x="1937968" y="6279943"/>
                    <a:pt x="1947715" y="6303339"/>
                  </a:cubicBezTo>
                  <a:cubicBezTo>
                    <a:pt x="1945766" y="6303339"/>
                    <a:pt x="1943816" y="6305290"/>
                    <a:pt x="1941867" y="6305290"/>
                  </a:cubicBezTo>
                  <a:cubicBezTo>
                    <a:pt x="1941867" y="6305290"/>
                    <a:pt x="1941867" y="6307238"/>
                    <a:pt x="1943816" y="6307238"/>
                  </a:cubicBezTo>
                  <a:cubicBezTo>
                    <a:pt x="1945766" y="6305290"/>
                    <a:pt x="1945766" y="6303339"/>
                    <a:pt x="1947715" y="6303339"/>
                  </a:cubicBezTo>
                  <a:cubicBezTo>
                    <a:pt x="1951615" y="6318936"/>
                    <a:pt x="1941867" y="6332585"/>
                    <a:pt x="1951615" y="6350131"/>
                  </a:cubicBezTo>
                  <a:cubicBezTo>
                    <a:pt x="1963313" y="6371579"/>
                    <a:pt x="1973062" y="6394975"/>
                    <a:pt x="1975011" y="6418371"/>
                  </a:cubicBezTo>
                  <a:cubicBezTo>
                    <a:pt x="1978910" y="6447616"/>
                    <a:pt x="2004257" y="6471012"/>
                    <a:pt x="2002306" y="6502207"/>
                  </a:cubicBezTo>
                  <a:cubicBezTo>
                    <a:pt x="2002306" y="6515856"/>
                    <a:pt x="2008156" y="6527554"/>
                    <a:pt x="2014005" y="6539252"/>
                  </a:cubicBezTo>
                  <a:lnTo>
                    <a:pt x="2016201" y="6545840"/>
                  </a:lnTo>
                  <a:lnTo>
                    <a:pt x="2013274" y="6550462"/>
                  </a:lnTo>
                  <a:cubicBezTo>
                    <a:pt x="2014005" y="6553874"/>
                    <a:pt x="2015955" y="6557774"/>
                    <a:pt x="2015955" y="6560698"/>
                  </a:cubicBezTo>
                  <a:cubicBezTo>
                    <a:pt x="2015955" y="6587993"/>
                    <a:pt x="2035452" y="6609441"/>
                    <a:pt x="2033501" y="6636736"/>
                  </a:cubicBezTo>
                  <a:cubicBezTo>
                    <a:pt x="2031553" y="6654283"/>
                    <a:pt x="2051050" y="6660133"/>
                    <a:pt x="2049099" y="6675730"/>
                  </a:cubicBezTo>
                  <a:cubicBezTo>
                    <a:pt x="2045200" y="6704974"/>
                    <a:pt x="2051050" y="6730321"/>
                    <a:pt x="2062748" y="6757617"/>
                  </a:cubicBezTo>
                  <a:cubicBezTo>
                    <a:pt x="2068596" y="6771264"/>
                    <a:pt x="2068596" y="6782962"/>
                    <a:pt x="2080294" y="6796611"/>
                  </a:cubicBezTo>
                  <a:cubicBezTo>
                    <a:pt x="2090043" y="6808309"/>
                    <a:pt x="2095891" y="6827806"/>
                    <a:pt x="2084193" y="6841453"/>
                  </a:cubicBezTo>
                  <a:cubicBezTo>
                    <a:pt x="2074446" y="6855101"/>
                    <a:pt x="2060797" y="6866800"/>
                    <a:pt x="2084193" y="6878498"/>
                  </a:cubicBezTo>
                  <a:cubicBezTo>
                    <a:pt x="2086144" y="6878498"/>
                    <a:pt x="2086144" y="6882397"/>
                    <a:pt x="2086144" y="6884346"/>
                  </a:cubicBezTo>
                  <a:cubicBezTo>
                    <a:pt x="2076395" y="6905793"/>
                    <a:pt x="2078345" y="6927239"/>
                    <a:pt x="2091992" y="6946736"/>
                  </a:cubicBezTo>
                  <a:cubicBezTo>
                    <a:pt x="2091992" y="6948686"/>
                    <a:pt x="2091992" y="6950635"/>
                    <a:pt x="2091992" y="6950635"/>
                  </a:cubicBezTo>
                  <a:lnTo>
                    <a:pt x="0" y="6950635"/>
                  </a:lnTo>
                  <a:lnTo>
                    <a:pt x="0" y="2936947"/>
                  </a:lnTo>
                  <a:lnTo>
                    <a:pt x="13625" y="2932330"/>
                  </a:lnTo>
                  <a:cubicBezTo>
                    <a:pt x="29223" y="2924531"/>
                    <a:pt x="35073" y="2926480"/>
                    <a:pt x="35073" y="2908934"/>
                  </a:cubicBezTo>
                  <a:lnTo>
                    <a:pt x="37021" y="2906983"/>
                  </a:lnTo>
                  <a:lnTo>
                    <a:pt x="38972" y="2906983"/>
                  </a:lnTo>
                  <a:cubicBezTo>
                    <a:pt x="50670" y="2912833"/>
                    <a:pt x="70167" y="2908934"/>
                    <a:pt x="74067" y="2905035"/>
                  </a:cubicBezTo>
                  <a:cubicBezTo>
                    <a:pt x="99411" y="2881638"/>
                    <a:pt x="132557" y="2877739"/>
                    <a:pt x="159853" y="2858242"/>
                  </a:cubicBezTo>
                  <a:cubicBezTo>
                    <a:pt x="179350" y="2842645"/>
                    <a:pt x="202746" y="2828996"/>
                    <a:pt x="226142" y="2817298"/>
                  </a:cubicBezTo>
                  <a:cubicBezTo>
                    <a:pt x="235889" y="2811450"/>
                    <a:pt x="222243" y="2809499"/>
                    <a:pt x="222243" y="2803651"/>
                  </a:cubicBezTo>
                  <a:cubicBezTo>
                    <a:pt x="239789" y="2793902"/>
                    <a:pt x="255386" y="2782203"/>
                    <a:pt x="272935" y="2772456"/>
                  </a:cubicBezTo>
                  <a:cubicBezTo>
                    <a:pt x="302179" y="2754908"/>
                    <a:pt x="335325" y="2741261"/>
                    <a:pt x="362620" y="2721764"/>
                  </a:cubicBezTo>
                  <a:cubicBezTo>
                    <a:pt x="428910" y="2674971"/>
                    <a:pt x="481550" y="2614530"/>
                    <a:pt x="530293" y="2550191"/>
                  </a:cubicBezTo>
                  <a:cubicBezTo>
                    <a:pt x="610229" y="2444909"/>
                    <a:pt x="684318" y="2337675"/>
                    <a:pt x="758406" y="2228492"/>
                  </a:cubicBezTo>
                  <a:cubicBezTo>
                    <a:pt x="764256" y="2224593"/>
                    <a:pt x="770104" y="2222644"/>
                    <a:pt x="768155" y="2214845"/>
                  </a:cubicBezTo>
                  <a:cubicBezTo>
                    <a:pt x="768155" y="2212895"/>
                    <a:pt x="770104" y="2210946"/>
                    <a:pt x="770104" y="2210946"/>
                  </a:cubicBezTo>
                  <a:cubicBezTo>
                    <a:pt x="775954" y="2207046"/>
                    <a:pt x="783753" y="2203147"/>
                    <a:pt x="781802" y="2193398"/>
                  </a:cubicBezTo>
                  <a:cubicBezTo>
                    <a:pt x="781802" y="2189499"/>
                    <a:pt x="783753" y="2185599"/>
                    <a:pt x="783753" y="2181700"/>
                  </a:cubicBezTo>
                  <a:cubicBezTo>
                    <a:pt x="787652" y="2183650"/>
                    <a:pt x="791551" y="2181700"/>
                    <a:pt x="791551" y="2179751"/>
                  </a:cubicBezTo>
                  <a:cubicBezTo>
                    <a:pt x="785701" y="2160254"/>
                    <a:pt x="803250" y="2152455"/>
                    <a:pt x="811048" y="2140757"/>
                  </a:cubicBezTo>
                  <a:cubicBezTo>
                    <a:pt x="818847" y="2129059"/>
                    <a:pt x="840293" y="2123209"/>
                    <a:pt x="826646" y="2101763"/>
                  </a:cubicBezTo>
                  <a:cubicBezTo>
                    <a:pt x="824695" y="2097864"/>
                    <a:pt x="828595" y="2097864"/>
                    <a:pt x="830545" y="2097864"/>
                  </a:cubicBezTo>
                  <a:cubicBezTo>
                    <a:pt x="851991" y="2095913"/>
                    <a:pt x="851991" y="2078367"/>
                    <a:pt x="851991" y="2062770"/>
                  </a:cubicBezTo>
                  <a:cubicBezTo>
                    <a:pt x="855890" y="2064718"/>
                    <a:pt x="861740" y="2064718"/>
                    <a:pt x="861740" y="2058870"/>
                  </a:cubicBezTo>
                  <a:cubicBezTo>
                    <a:pt x="861740" y="2051072"/>
                    <a:pt x="853941" y="2056920"/>
                    <a:pt x="850042" y="2054971"/>
                  </a:cubicBezTo>
                  <a:cubicBezTo>
                    <a:pt x="850042" y="2051072"/>
                    <a:pt x="861740" y="2047172"/>
                    <a:pt x="848091" y="2045221"/>
                  </a:cubicBezTo>
                  <a:cubicBezTo>
                    <a:pt x="844192" y="2045221"/>
                    <a:pt x="840293" y="2041322"/>
                    <a:pt x="840293" y="2035474"/>
                  </a:cubicBezTo>
                  <a:cubicBezTo>
                    <a:pt x="840293" y="2033523"/>
                    <a:pt x="842243" y="2033523"/>
                    <a:pt x="842243" y="2033523"/>
                  </a:cubicBezTo>
                  <a:cubicBezTo>
                    <a:pt x="848091" y="2033523"/>
                    <a:pt x="853941" y="2033523"/>
                    <a:pt x="859790" y="2035474"/>
                  </a:cubicBezTo>
                  <a:cubicBezTo>
                    <a:pt x="877338" y="2037423"/>
                    <a:pt x="869539" y="2023776"/>
                    <a:pt x="869539" y="2017926"/>
                  </a:cubicBezTo>
                  <a:cubicBezTo>
                    <a:pt x="869539" y="2006228"/>
                    <a:pt x="861740" y="2012078"/>
                    <a:pt x="855890" y="2014026"/>
                  </a:cubicBezTo>
                  <a:cubicBezTo>
                    <a:pt x="842243" y="2017926"/>
                    <a:pt x="834445" y="2006228"/>
                    <a:pt x="824695" y="2002328"/>
                  </a:cubicBezTo>
                  <a:cubicBezTo>
                    <a:pt x="816896" y="1998429"/>
                    <a:pt x="832494" y="1988682"/>
                    <a:pt x="828595" y="1980883"/>
                  </a:cubicBezTo>
                  <a:cubicBezTo>
                    <a:pt x="844192" y="1976983"/>
                    <a:pt x="851991" y="1963335"/>
                    <a:pt x="863689" y="1955536"/>
                  </a:cubicBezTo>
                  <a:cubicBezTo>
                    <a:pt x="857841" y="1947737"/>
                    <a:pt x="848091" y="1955536"/>
                    <a:pt x="844192" y="1949688"/>
                  </a:cubicBezTo>
                  <a:cubicBezTo>
                    <a:pt x="844192" y="1941889"/>
                    <a:pt x="855890" y="1947737"/>
                    <a:pt x="855890" y="1939938"/>
                  </a:cubicBezTo>
                  <a:cubicBezTo>
                    <a:pt x="818847" y="1930191"/>
                    <a:pt x="777903" y="1922392"/>
                    <a:pt x="746708" y="1900945"/>
                  </a:cubicBezTo>
                  <a:cubicBezTo>
                    <a:pt x="709665" y="1875600"/>
                    <a:pt x="674570" y="1842454"/>
                    <a:pt x="637525" y="1817109"/>
                  </a:cubicBezTo>
                  <a:cubicBezTo>
                    <a:pt x="633626" y="1815158"/>
                    <a:pt x="629726" y="1811259"/>
                    <a:pt x="627778" y="1807360"/>
                  </a:cubicBezTo>
                  <a:cubicBezTo>
                    <a:pt x="616080" y="1785914"/>
                    <a:pt x="600482" y="1766417"/>
                    <a:pt x="577086" y="1758618"/>
                  </a:cubicBezTo>
                  <a:cubicBezTo>
                    <a:pt x="549790" y="1748869"/>
                    <a:pt x="551739" y="1721573"/>
                    <a:pt x="532242" y="1707927"/>
                  </a:cubicBezTo>
                  <a:cubicBezTo>
                    <a:pt x="530293" y="1705976"/>
                    <a:pt x="526394" y="1704027"/>
                    <a:pt x="524443" y="1704027"/>
                  </a:cubicBezTo>
                  <a:cubicBezTo>
                    <a:pt x="508846" y="1700128"/>
                    <a:pt x="501047" y="1688430"/>
                    <a:pt x="491300" y="1676732"/>
                  </a:cubicBezTo>
                  <a:cubicBezTo>
                    <a:pt x="483501" y="1666982"/>
                    <a:pt x="475702" y="1655284"/>
                    <a:pt x="458154" y="1661134"/>
                  </a:cubicBezTo>
                  <a:cubicBezTo>
                    <a:pt x="458154" y="1661134"/>
                    <a:pt x="444507" y="1661134"/>
                    <a:pt x="450355" y="1655284"/>
                  </a:cubicBezTo>
                  <a:cubicBezTo>
                    <a:pt x="460105" y="1647485"/>
                    <a:pt x="452306" y="1647485"/>
                    <a:pt x="448406" y="1643586"/>
                  </a:cubicBezTo>
                  <a:cubicBezTo>
                    <a:pt x="428910" y="1624089"/>
                    <a:pt x="403563" y="1612391"/>
                    <a:pt x="384066" y="1592894"/>
                  </a:cubicBezTo>
                  <a:cubicBezTo>
                    <a:pt x="372368" y="1581196"/>
                    <a:pt x="358721" y="1573397"/>
                    <a:pt x="362620" y="1550001"/>
                  </a:cubicBezTo>
                  <a:cubicBezTo>
                    <a:pt x="366520" y="1522705"/>
                    <a:pt x="376267" y="1509058"/>
                    <a:pt x="405513" y="1499309"/>
                  </a:cubicBezTo>
                  <a:cubicBezTo>
                    <a:pt x="419160" y="1512958"/>
                    <a:pt x="432809" y="1509058"/>
                    <a:pt x="446456" y="1503208"/>
                  </a:cubicBezTo>
                  <a:cubicBezTo>
                    <a:pt x="438657" y="1497360"/>
                    <a:pt x="425010" y="1503208"/>
                    <a:pt x="423059" y="1487611"/>
                  </a:cubicBezTo>
                  <a:cubicBezTo>
                    <a:pt x="434758" y="1479812"/>
                    <a:pt x="442556" y="1470065"/>
                    <a:pt x="454254" y="1464215"/>
                  </a:cubicBezTo>
                  <a:cubicBezTo>
                    <a:pt x="481550" y="1448617"/>
                    <a:pt x="512745" y="1440818"/>
                    <a:pt x="540041" y="1425221"/>
                  </a:cubicBezTo>
                  <a:cubicBezTo>
                    <a:pt x="604381" y="1390127"/>
                    <a:pt x="672620" y="1372580"/>
                    <a:pt x="740860" y="1351133"/>
                  </a:cubicBezTo>
                  <a:cubicBezTo>
                    <a:pt x="768155" y="1368681"/>
                    <a:pt x="740860" y="1394026"/>
                    <a:pt x="750607" y="1415473"/>
                  </a:cubicBezTo>
                  <a:cubicBezTo>
                    <a:pt x="752558" y="1403775"/>
                    <a:pt x="772055" y="1403775"/>
                    <a:pt x="768155" y="1390127"/>
                  </a:cubicBezTo>
                  <a:cubicBezTo>
                    <a:pt x="764256" y="1378428"/>
                    <a:pt x="768155" y="1366730"/>
                    <a:pt x="772055" y="1355032"/>
                  </a:cubicBezTo>
                  <a:cubicBezTo>
                    <a:pt x="777903" y="1337486"/>
                    <a:pt x="779853" y="1319938"/>
                    <a:pt x="764256" y="1306291"/>
                  </a:cubicBezTo>
                  <a:cubicBezTo>
                    <a:pt x="760356" y="1302392"/>
                    <a:pt x="760356" y="1298492"/>
                    <a:pt x="762305" y="1292642"/>
                  </a:cubicBezTo>
                  <a:cubicBezTo>
                    <a:pt x="766205" y="1280944"/>
                    <a:pt x="775954" y="1265347"/>
                    <a:pt x="756457" y="1257548"/>
                  </a:cubicBezTo>
                  <a:cubicBezTo>
                    <a:pt x="750607" y="1253648"/>
                    <a:pt x="746708" y="1245850"/>
                    <a:pt x="752558" y="1240002"/>
                  </a:cubicBezTo>
                  <a:cubicBezTo>
                    <a:pt x="758406" y="1234152"/>
                    <a:pt x="756457" y="1226353"/>
                    <a:pt x="748658" y="1228303"/>
                  </a:cubicBezTo>
                  <a:cubicBezTo>
                    <a:pt x="735010" y="1232203"/>
                    <a:pt x="736960" y="1224404"/>
                    <a:pt x="742808" y="1220505"/>
                  </a:cubicBezTo>
                  <a:cubicBezTo>
                    <a:pt x="748658" y="1214655"/>
                    <a:pt x="744759" y="1210755"/>
                    <a:pt x="744759" y="1204907"/>
                  </a:cubicBezTo>
                  <a:cubicBezTo>
                    <a:pt x="746708" y="1187359"/>
                    <a:pt x="727211" y="1181511"/>
                    <a:pt x="725262" y="1171762"/>
                  </a:cubicBezTo>
                  <a:cubicBezTo>
                    <a:pt x="721363" y="1140567"/>
                    <a:pt x="686268" y="1111322"/>
                    <a:pt x="713564" y="1076228"/>
                  </a:cubicBezTo>
                  <a:cubicBezTo>
                    <a:pt x="715513" y="1074277"/>
                    <a:pt x="713564" y="1068429"/>
                    <a:pt x="711613" y="1064530"/>
                  </a:cubicBezTo>
                  <a:cubicBezTo>
                    <a:pt x="699915" y="1041133"/>
                    <a:pt x="694067" y="1015787"/>
                    <a:pt x="682369" y="992390"/>
                  </a:cubicBezTo>
                  <a:cubicBezTo>
                    <a:pt x="668720" y="967045"/>
                    <a:pt x="653123" y="939750"/>
                    <a:pt x="649223" y="908555"/>
                  </a:cubicBezTo>
                  <a:cubicBezTo>
                    <a:pt x="643375" y="873460"/>
                    <a:pt x="627778" y="842265"/>
                    <a:pt x="618028" y="807171"/>
                  </a:cubicBezTo>
                  <a:cubicBezTo>
                    <a:pt x="612180" y="787674"/>
                    <a:pt x="604381" y="770126"/>
                    <a:pt x="596583" y="750629"/>
                  </a:cubicBezTo>
                  <a:cubicBezTo>
                    <a:pt x="592683" y="740882"/>
                    <a:pt x="590733" y="752580"/>
                    <a:pt x="586833" y="750629"/>
                  </a:cubicBezTo>
                  <a:cubicBezTo>
                    <a:pt x="573186" y="699937"/>
                    <a:pt x="559538" y="651196"/>
                    <a:pt x="549790" y="600504"/>
                  </a:cubicBezTo>
                  <a:cubicBezTo>
                    <a:pt x="532242" y="512767"/>
                    <a:pt x="510796" y="426981"/>
                    <a:pt x="530293" y="337295"/>
                  </a:cubicBezTo>
                  <a:cubicBezTo>
                    <a:pt x="532242" y="325597"/>
                    <a:pt x="528343" y="319749"/>
                    <a:pt x="514696" y="319749"/>
                  </a:cubicBezTo>
                  <a:cubicBezTo>
                    <a:pt x="520544" y="311950"/>
                    <a:pt x="538092" y="311950"/>
                    <a:pt x="528343" y="298302"/>
                  </a:cubicBezTo>
                  <a:cubicBezTo>
                    <a:pt x="530293" y="296353"/>
                    <a:pt x="530293" y="296353"/>
                    <a:pt x="532242" y="294402"/>
                  </a:cubicBezTo>
                  <a:cubicBezTo>
                    <a:pt x="545891" y="280755"/>
                    <a:pt x="545891" y="261258"/>
                    <a:pt x="557589" y="247610"/>
                  </a:cubicBezTo>
                  <a:cubicBezTo>
                    <a:pt x="567336" y="237862"/>
                    <a:pt x="569287" y="224213"/>
                    <a:pt x="569287" y="210567"/>
                  </a:cubicBezTo>
                  <a:cubicBezTo>
                    <a:pt x="582934" y="210567"/>
                    <a:pt x="580985" y="198868"/>
                    <a:pt x="582934" y="191070"/>
                  </a:cubicBezTo>
                  <a:cubicBezTo>
                    <a:pt x="614129" y="144277"/>
                    <a:pt x="664821" y="118930"/>
                    <a:pt x="703815" y="81887"/>
                  </a:cubicBezTo>
                  <a:cubicBezTo>
                    <a:pt x="764256" y="70189"/>
                    <a:pt x="805198" y="35095"/>
                    <a:pt x="84419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1dbbb30b5_1_122"/>
            <p:cNvSpPr/>
            <p:nvPr/>
          </p:nvSpPr>
          <p:spPr>
            <a:xfrm>
              <a:off x="3871081" y="3959265"/>
              <a:ext cx="2437805" cy="2944868"/>
            </a:xfrm>
            <a:custGeom>
              <a:avLst/>
              <a:gdLst/>
              <a:ahLst/>
              <a:cxnLst/>
              <a:rect l="l" t="t" r="r" b="b"/>
              <a:pathLst>
                <a:path w="1190625" h="1438275" extrusionOk="0">
                  <a:moveTo>
                    <a:pt x="7144" y="1435442"/>
                  </a:moveTo>
                  <a:cubicBezTo>
                    <a:pt x="15716" y="1418297"/>
                    <a:pt x="29051" y="1404010"/>
                    <a:pt x="40481" y="1388770"/>
                  </a:cubicBezTo>
                  <a:cubicBezTo>
                    <a:pt x="58579" y="1364957"/>
                    <a:pt x="80486" y="1344002"/>
                    <a:pt x="98584" y="1321142"/>
                  </a:cubicBezTo>
                  <a:cubicBezTo>
                    <a:pt x="117634" y="1298282"/>
                    <a:pt x="131921" y="1271612"/>
                    <a:pt x="150019" y="1247800"/>
                  </a:cubicBezTo>
                  <a:cubicBezTo>
                    <a:pt x="165259" y="1226845"/>
                    <a:pt x="176689" y="1203985"/>
                    <a:pt x="189071" y="1181125"/>
                  </a:cubicBezTo>
                  <a:cubicBezTo>
                    <a:pt x="193834" y="1172552"/>
                    <a:pt x="195739" y="1163980"/>
                    <a:pt x="195739" y="1153502"/>
                  </a:cubicBezTo>
                  <a:cubicBezTo>
                    <a:pt x="197644" y="1116355"/>
                    <a:pt x="190976" y="1079207"/>
                    <a:pt x="186214" y="1042060"/>
                  </a:cubicBezTo>
                  <a:cubicBezTo>
                    <a:pt x="179546" y="988720"/>
                    <a:pt x="173831" y="935380"/>
                    <a:pt x="170021" y="882040"/>
                  </a:cubicBezTo>
                  <a:cubicBezTo>
                    <a:pt x="168116" y="855370"/>
                    <a:pt x="163354" y="828700"/>
                    <a:pt x="159544" y="802030"/>
                  </a:cubicBezTo>
                  <a:cubicBezTo>
                    <a:pt x="157639" y="788695"/>
                    <a:pt x="157639" y="775360"/>
                    <a:pt x="158591" y="762025"/>
                  </a:cubicBezTo>
                  <a:cubicBezTo>
                    <a:pt x="159544" y="762025"/>
                    <a:pt x="160496" y="762025"/>
                    <a:pt x="160496" y="761072"/>
                  </a:cubicBezTo>
                  <a:cubicBezTo>
                    <a:pt x="170021" y="736307"/>
                    <a:pt x="186214" y="716305"/>
                    <a:pt x="204311" y="697255"/>
                  </a:cubicBezTo>
                  <a:cubicBezTo>
                    <a:pt x="210979" y="690587"/>
                    <a:pt x="218599" y="682967"/>
                    <a:pt x="218599" y="671537"/>
                  </a:cubicBezTo>
                  <a:cubicBezTo>
                    <a:pt x="218599" y="671537"/>
                    <a:pt x="218599" y="671537"/>
                    <a:pt x="218599" y="671537"/>
                  </a:cubicBezTo>
                  <a:cubicBezTo>
                    <a:pt x="222409" y="672490"/>
                    <a:pt x="224314" y="671537"/>
                    <a:pt x="223361" y="667727"/>
                  </a:cubicBezTo>
                  <a:lnTo>
                    <a:pt x="224314" y="668680"/>
                  </a:lnTo>
                  <a:cubicBezTo>
                    <a:pt x="224314" y="668680"/>
                    <a:pt x="223361" y="667727"/>
                    <a:pt x="223361" y="667727"/>
                  </a:cubicBezTo>
                  <a:cubicBezTo>
                    <a:pt x="231934" y="667727"/>
                    <a:pt x="236696" y="661060"/>
                    <a:pt x="239554" y="654392"/>
                  </a:cubicBezTo>
                  <a:cubicBezTo>
                    <a:pt x="251936" y="652487"/>
                    <a:pt x="257651" y="642010"/>
                    <a:pt x="264319" y="634390"/>
                  </a:cubicBezTo>
                  <a:cubicBezTo>
                    <a:pt x="264319" y="634390"/>
                    <a:pt x="263366" y="632485"/>
                    <a:pt x="263366" y="631532"/>
                  </a:cubicBezTo>
                  <a:lnTo>
                    <a:pt x="264319" y="631532"/>
                  </a:lnTo>
                  <a:cubicBezTo>
                    <a:pt x="268129" y="633437"/>
                    <a:pt x="270034" y="631532"/>
                    <a:pt x="271939" y="629627"/>
                  </a:cubicBezTo>
                  <a:cubicBezTo>
                    <a:pt x="284321" y="618197"/>
                    <a:pt x="296704" y="605815"/>
                    <a:pt x="309086" y="594385"/>
                  </a:cubicBezTo>
                  <a:cubicBezTo>
                    <a:pt x="311944" y="591527"/>
                    <a:pt x="315754" y="587717"/>
                    <a:pt x="314801" y="582955"/>
                  </a:cubicBezTo>
                  <a:lnTo>
                    <a:pt x="314801" y="583907"/>
                  </a:lnTo>
                  <a:cubicBezTo>
                    <a:pt x="314801" y="583907"/>
                    <a:pt x="314801" y="582955"/>
                    <a:pt x="314801" y="582955"/>
                  </a:cubicBezTo>
                  <a:cubicBezTo>
                    <a:pt x="323374" y="581050"/>
                    <a:pt x="329089" y="576287"/>
                    <a:pt x="331946" y="567715"/>
                  </a:cubicBezTo>
                  <a:lnTo>
                    <a:pt x="331946" y="567715"/>
                  </a:lnTo>
                  <a:cubicBezTo>
                    <a:pt x="336709" y="566762"/>
                    <a:pt x="338614" y="569620"/>
                    <a:pt x="338614" y="574382"/>
                  </a:cubicBezTo>
                  <a:cubicBezTo>
                    <a:pt x="336709" y="577240"/>
                    <a:pt x="333851" y="580097"/>
                    <a:pt x="330994" y="582955"/>
                  </a:cubicBezTo>
                  <a:cubicBezTo>
                    <a:pt x="341471" y="585812"/>
                    <a:pt x="339566" y="580097"/>
                    <a:pt x="338614" y="575335"/>
                  </a:cubicBezTo>
                  <a:cubicBezTo>
                    <a:pt x="350996" y="572477"/>
                    <a:pt x="353854" y="562000"/>
                    <a:pt x="356711" y="552475"/>
                  </a:cubicBezTo>
                  <a:cubicBezTo>
                    <a:pt x="363379" y="551522"/>
                    <a:pt x="364331" y="544855"/>
                    <a:pt x="368141" y="541045"/>
                  </a:cubicBezTo>
                  <a:cubicBezTo>
                    <a:pt x="370046" y="539140"/>
                    <a:pt x="369094" y="537235"/>
                    <a:pt x="367189" y="536282"/>
                  </a:cubicBezTo>
                  <a:cubicBezTo>
                    <a:pt x="365284" y="534377"/>
                    <a:pt x="363379" y="536282"/>
                    <a:pt x="362426" y="538187"/>
                  </a:cubicBezTo>
                  <a:cubicBezTo>
                    <a:pt x="360521" y="542950"/>
                    <a:pt x="356711" y="546760"/>
                    <a:pt x="355759" y="552475"/>
                  </a:cubicBezTo>
                  <a:cubicBezTo>
                    <a:pt x="352901" y="553427"/>
                    <a:pt x="350044" y="554380"/>
                    <a:pt x="347186" y="554380"/>
                  </a:cubicBezTo>
                  <a:cubicBezTo>
                    <a:pt x="348139" y="548665"/>
                    <a:pt x="344329" y="547712"/>
                    <a:pt x="340519" y="544855"/>
                  </a:cubicBezTo>
                  <a:cubicBezTo>
                    <a:pt x="332899" y="540092"/>
                    <a:pt x="324326" y="537235"/>
                    <a:pt x="319564" y="527710"/>
                  </a:cubicBezTo>
                  <a:cubicBezTo>
                    <a:pt x="317659" y="523900"/>
                    <a:pt x="316706" y="519137"/>
                    <a:pt x="319564" y="516280"/>
                  </a:cubicBezTo>
                  <a:cubicBezTo>
                    <a:pt x="322421" y="512470"/>
                    <a:pt x="326231" y="518185"/>
                    <a:pt x="329089" y="519137"/>
                  </a:cubicBezTo>
                  <a:cubicBezTo>
                    <a:pt x="330994" y="519137"/>
                    <a:pt x="331946" y="521042"/>
                    <a:pt x="333851" y="522947"/>
                  </a:cubicBezTo>
                  <a:cubicBezTo>
                    <a:pt x="343376" y="532472"/>
                    <a:pt x="346234" y="532472"/>
                    <a:pt x="351949" y="520090"/>
                  </a:cubicBezTo>
                  <a:cubicBezTo>
                    <a:pt x="353854" y="516280"/>
                    <a:pt x="356711" y="513422"/>
                    <a:pt x="360521" y="510565"/>
                  </a:cubicBezTo>
                  <a:cubicBezTo>
                    <a:pt x="352901" y="510565"/>
                    <a:pt x="349091" y="507707"/>
                    <a:pt x="344329" y="502945"/>
                  </a:cubicBezTo>
                  <a:cubicBezTo>
                    <a:pt x="314801" y="473417"/>
                    <a:pt x="281464" y="448652"/>
                    <a:pt x="248126" y="423887"/>
                  </a:cubicBezTo>
                  <a:cubicBezTo>
                    <a:pt x="229076" y="409600"/>
                    <a:pt x="212884" y="391502"/>
                    <a:pt x="197644" y="374357"/>
                  </a:cubicBezTo>
                  <a:cubicBezTo>
                    <a:pt x="190024" y="365785"/>
                    <a:pt x="188119" y="357212"/>
                    <a:pt x="191929" y="347687"/>
                  </a:cubicBezTo>
                  <a:cubicBezTo>
                    <a:pt x="192881" y="345782"/>
                    <a:pt x="195739" y="342925"/>
                    <a:pt x="190976" y="341972"/>
                  </a:cubicBezTo>
                  <a:cubicBezTo>
                    <a:pt x="192881" y="345782"/>
                    <a:pt x="193834" y="342925"/>
                    <a:pt x="194786" y="341972"/>
                  </a:cubicBezTo>
                  <a:cubicBezTo>
                    <a:pt x="194786" y="341020"/>
                    <a:pt x="194786" y="339115"/>
                    <a:pt x="194786" y="339115"/>
                  </a:cubicBezTo>
                  <a:cubicBezTo>
                    <a:pt x="191929" y="338162"/>
                    <a:pt x="191929" y="341020"/>
                    <a:pt x="190976" y="341972"/>
                  </a:cubicBezTo>
                  <a:cubicBezTo>
                    <a:pt x="183356" y="338162"/>
                    <a:pt x="183356" y="329590"/>
                    <a:pt x="179546" y="322922"/>
                  </a:cubicBezTo>
                  <a:cubicBezTo>
                    <a:pt x="163354" y="295300"/>
                    <a:pt x="151924" y="264820"/>
                    <a:pt x="145256" y="233387"/>
                  </a:cubicBezTo>
                  <a:cubicBezTo>
                    <a:pt x="139541" y="206717"/>
                    <a:pt x="143351" y="179095"/>
                    <a:pt x="149066" y="152425"/>
                  </a:cubicBezTo>
                  <a:cubicBezTo>
                    <a:pt x="156686" y="119087"/>
                    <a:pt x="174784" y="90512"/>
                    <a:pt x="198596" y="67652"/>
                  </a:cubicBezTo>
                  <a:cubicBezTo>
                    <a:pt x="226219" y="41935"/>
                    <a:pt x="257651" y="22885"/>
                    <a:pt x="294799" y="14312"/>
                  </a:cubicBezTo>
                  <a:cubicBezTo>
                    <a:pt x="315754" y="9550"/>
                    <a:pt x="336709" y="5740"/>
                    <a:pt x="358616" y="7645"/>
                  </a:cubicBezTo>
                  <a:cubicBezTo>
                    <a:pt x="381476" y="8597"/>
                    <a:pt x="405289" y="11455"/>
                    <a:pt x="428149" y="18122"/>
                  </a:cubicBezTo>
                  <a:cubicBezTo>
                    <a:pt x="457676" y="26695"/>
                    <a:pt x="478631" y="43840"/>
                    <a:pt x="499586" y="64795"/>
                  </a:cubicBezTo>
                  <a:cubicBezTo>
                    <a:pt x="513874" y="80035"/>
                    <a:pt x="528161" y="94322"/>
                    <a:pt x="538639" y="112420"/>
                  </a:cubicBezTo>
                  <a:cubicBezTo>
                    <a:pt x="542449" y="119087"/>
                    <a:pt x="547211" y="124802"/>
                    <a:pt x="555784" y="125755"/>
                  </a:cubicBezTo>
                  <a:cubicBezTo>
                    <a:pt x="560546" y="126707"/>
                    <a:pt x="563404" y="130517"/>
                    <a:pt x="566261" y="135280"/>
                  </a:cubicBezTo>
                  <a:cubicBezTo>
                    <a:pt x="579596" y="159092"/>
                    <a:pt x="586264" y="185762"/>
                    <a:pt x="592931" y="211480"/>
                  </a:cubicBezTo>
                  <a:cubicBezTo>
                    <a:pt x="593884" y="216242"/>
                    <a:pt x="594836" y="220052"/>
                    <a:pt x="596741" y="224815"/>
                  </a:cubicBezTo>
                  <a:cubicBezTo>
                    <a:pt x="597694" y="227672"/>
                    <a:pt x="600551" y="229577"/>
                    <a:pt x="603409" y="226720"/>
                  </a:cubicBezTo>
                  <a:cubicBezTo>
                    <a:pt x="617696" y="208622"/>
                    <a:pt x="639604" y="206717"/>
                    <a:pt x="657701" y="198145"/>
                  </a:cubicBezTo>
                  <a:cubicBezTo>
                    <a:pt x="663416" y="195287"/>
                    <a:pt x="669131" y="193382"/>
                    <a:pt x="674846" y="191477"/>
                  </a:cubicBezTo>
                  <a:cubicBezTo>
                    <a:pt x="721519" y="175285"/>
                    <a:pt x="771049" y="194335"/>
                    <a:pt x="793909" y="238150"/>
                  </a:cubicBezTo>
                  <a:cubicBezTo>
                    <a:pt x="801529" y="252437"/>
                    <a:pt x="800576" y="269582"/>
                    <a:pt x="808196" y="283870"/>
                  </a:cubicBezTo>
                  <a:cubicBezTo>
                    <a:pt x="812959" y="292442"/>
                    <a:pt x="814864" y="302920"/>
                    <a:pt x="815816" y="312445"/>
                  </a:cubicBezTo>
                  <a:cubicBezTo>
                    <a:pt x="817721" y="322922"/>
                    <a:pt x="820579" y="323875"/>
                    <a:pt x="829151" y="318160"/>
                  </a:cubicBezTo>
                  <a:cubicBezTo>
                    <a:pt x="843439" y="308635"/>
                    <a:pt x="859631" y="304825"/>
                    <a:pt x="875824" y="301015"/>
                  </a:cubicBezTo>
                  <a:cubicBezTo>
                    <a:pt x="892969" y="297205"/>
                    <a:pt x="909161" y="300062"/>
                    <a:pt x="923449" y="311492"/>
                  </a:cubicBezTo>
                  <a:cubicBezTo>
                    <a:pt x="939641" y="323875"/>
                    <a:pt x="955834" y="336257"/>
                    <a:pt x="966311" y="354355"/>
                  </a:cubicBezTo>
                  <a:cubicBezTo>
                    <a:pt x="983456" y="383882"/>
                    <a:pt x="981551" y="414362"/>
                    <a:pt x="970121" y="445795"/>
                  </a:cubicBezTo>
                  <a:cubicBezTo>
                    <a:pt x="969169" y="448652"/>
                    <a:pt x="965359" y="451510"/>
                    <a:pt x="968216" y="455320"/>
                  </a:cubicBezTo>
                  <a:cubicBezTo>
                    <a:pt x="971074" y="458177"/>
                    <a:pt x="974884" y="455320"/>
                    <a:pt x="977741" y="453415"/>
                  </a:cubicBezTo>
                  <a:cubicBezTo>
                    <a:pt x="987266" y="447700"/>
                    <a:pt x="997744" y="443890"/>
                    <a:pt x="1008221" y="440080"/>
                  </a:cubicBezTo>
                  <a:cubicBezTo>
                    <a:pt x="1034891" y="431507"/>
                    <a:pt x="1056799" y="440080"/>
                    <a:pt x="1076801" y="458177"/>
                  </a:cubicBezTo>
                  <a:cubicBezTo>
                    <a:pt x="1111091" y="486752"/>
                    <a:pt x="1111091" y="522947"/>
                    <a:pt x="1106329" y="562952"/>
                  </a:cubicBezTo>
                  <a:cubicBezTo>
                    <a:pt x="1102519" y="593432"/>
                    <a:pt x="1084421" y="614387"/>
                    <a:pt x="1072039" y="640105"/>
                  </a:cubicBezTo>
                  <a:cubicBezTo>
                    <a:pt x="1055846" y="672490"/>
                    <a:pt x="1032986" y="700112"/>
                    <a:pt x="1004411" y="723925"/>
                  </a:cubicBezTo>
                  <a:cubicBezTo>
                    <a:pt x="1001554" y="725830"/>
                    <a:pt x="998696" y="728687"/>
                    <a:pt x="1000601" y="733450"/>
                  </a:cubicBezTo>
                  <a:cubicBezTo>
                    <a:pt x="1008221" y="731545"/>
                    <a:pt x="1014889" y="726782"/>
                    <a:pt x="1021556" y="722972"/>
                  </a:cubicBezTo>
                  <a:cubicBezTo>
                    <a:pt x="1056799" y="701065"/>
                    <a:pt x="1101566" y="702017"/>
                    <a:pt x="1130141" y="744880"/>
                  </a:cubicBezTo>
                  <a:cubicBezTo>
                    <a:pt x="1137761" y="756310"/>
                    <a:pt x="1140619" y="768692"/>
                    <a:pt x="1138714" y="782027"/>
                  </a:cubicBezTo>
                  <a:cubicBezTo>
                    <a:pt x="1135856" y="803935"/>
                    <a:pt x="1132046" y="824890"/>
                    <a:pt x="1127284" y="845845"/>
                  </a:cubicBezTo>
                  <a:cubicBezTo>
                    <a:pt x="1124426" y="859180"/>
                    <a:pt x="1117759" y="869657"/>
                    <a:pt x="1108234" y="878230"/>
                  </a:cubicBezTo>
                  <a:cubicBezTo>
                    <a:pt x="1078706" y="903947"/>
                    <a:pt x="1057751" y="934427"/>
                    <a:pt x="1043464" y="970622"/>
                  </a:cubicBezTo>
                  <a:cubicBezTo>
                    <a:pt x="1035844" y="991577"/>
                    <a:pt x="1025366" y="1012532"/>
                    <a:pt x="1015841" y="1032535"/>
                  </a:cubicBezTo>
                  <a:cubicBezTo>
                    <a:pt x="1012984" y="1039202"/>
                    <a:pt x="1015841" y="1043012"/>
                    <a:pt x="1018699" y="1047775"/>
                  </a:cubicBezTo>
                  <a:cubicBezTo>
                    <a:pt x="1045369" y="1094447"/>
                    <a:pt x="1072039" y="1140167"/>
                    <a:pt x="1097756" y="1186840"/>
                  </a:cubicBezTo>
                  <a:cubicBezTo>
                    <a:pt x="1110139" y="1207795"/>
                    <a:pt x="1108234" y="1223987"/>
                    <a:pt x="1092994" y="1242085"/>
                  </a:cubicBezTo>
                  <a:cubicBezTo>
                    <a:pt x="1089184" y="1246847"/>
                    <a:pt x="1089184" y="1249705"/>
                    <a:pt x="1092041" y="1254467"/>
                  </a:cubicBezTo>
                  <a:cubicBezTo>
                    <a:pt x="1114901" y="1291615"/>
                    <a:pt x="1136809" y="1328762"/>
                    <a:pt x="1159669" y="1365910"/>
                  </a:cubicBezTo>
                  <a:cubicBezTo>
                    <a:pt x="1163479" y="1371625"/>
                    <a:pt x="1166336" y="1377340"/>
                    <a:pt x="1158716" y="1382102"/>
                  </a:cubicBezTo>
                  <a:cubicBezTo>
                    <a:pt x="1155859" y="1384007"/>
                    <a:pt x="1156811" y="1385912"/>
                    <a:pt x="1157764" y="1388770"/>
                  </a:cubicBezTo>
                  <a:cubicBezTo>
                    <a:pt x="1159669" y="1392580"/>
                    <a:pt x="1162526" y="1393532"/>
                    <a:pt x="1166336" y="1392580"/>
                  </a:cubicBezTo>
                  <a:cubicBezTo>
                    <a:pt x="1171099" y="1389722"/>
                    <a:pt x="1173956" y="1391627"/>
                    <a:pt x="1176814" y="1396390"/>
                  </a:cubicBezTo>
                  <a:cubicBezTo>
                    <a:pt x="1179671" y="1401152"/>
                    <a:pt x="1176814" y="1403057"/>
                    <a:pt x="1173956" y="1405915"/>
                  </a:cubicBezTo>
                  <a:cubicBezTo>
                    <a:pt x="1171099" y="1408772"/>
                    <a:pt x="1169194" y="1410677"/>
                    <a:pt x="1172051" y="1414487"/>
                  </a:cubicBezTo>
                  <a:cubicBezTo>
                    <a:pt x="1173956" y="1418297"/>
                    <a:pt x="1177766" y="1418297"/>
                    <a:pt x="1180624" y="1416392"/>
                  </a:cubicBezTo>
                  <a:cubicBezTo>
                    <a:pt x="1185386" y="1413535"/>
                    <a:pt x="1187291" y="1415440"/>
                    <a:pt x="1190149" y="1419250"/>
                  </a:cubicBezTo>
                  <a:cubicBezTo>
                    <a:pt x="1192054" y="1423060"/>
                    <a:pt x="1192054" y="1426870"/>
                    <a:pt x="1188244" y="1429727"/>
                  </a:cubicBezTo>
                  <a:cubicBezTo>
                    <a:pt x="1185386" y="1432585"/>
                    <a:pt x="1182529" y="1435442"/>
                    <a:pt x="1185386" y="1439252"/>
                  </a:cubicBezTo>
                  <a:cubicBezTo>
                    <a:pt x="1153954" y="1439252"/>
                    <a:pt x="1122521" y="1439252"/>
                    <a:pt x="1092041" y="1439252"/>
                  </a:cubicBezTo>
                  <a:cubicBezTo>
                    <a:pt x="1089184" y="1435442"/>
                    <a:pt x="1089184" y="1427822"/>
                    <a:pt x="1081564" y="1431632"/>
                  </a:cubicBezTo>
                  <a:cubicBezTo>
                    <a:pt x="1074896" y="1436395"/>
                    <a:pt x="1071086" y="1431632"/>
                    <a:pt x="1067276" y="1426870"/>
                  </a:cubicBezTo>
                  <a:cubicBezTo>
                    <a:pt x="1045369" y="1397342"/>
                    <a:pt x="1022509" y="1366862"/>
                    <a:pt x="1000601" y="1337335"/>
                  </a:cubicBezTo>
                  <a:cubicBezTo>
                    <a:pt x="994886" y="1328762"/>
                    <a:pt x="987266" y="1322095"/>
                    <a:pt x="985361" y="1311617"/>
                  </a:cubicBezTo>
                  <a:cubicBezTo>
                    <a:pt x="955834" y="1320190"/>
                    <a:pt x="940594" y="1314475"/>
                    <a:pt x="922496" y="1289710"/>
                  </a:cubicBezTo>
                  <a:cubicBezTo>
                    <a:pt x="916781" y="1282090"/>
                    <a:pt x="911066" y="1274470"/>
                    <a:pt x="906304" y="1266850"/>
                  </a:cubicBezTo>
                  <a:cubicBezTo>
                    <a:pt x="901541" y="1260182"/>
                    <a:pt x="896779" y="1249705"/>
                    <a:pt x="892016" y="1248752"/>
                  </a:cubicBezTo>
                  <a:cubicBezTo>
                    <a:pt x="884396" y="1247800"/>
                    <a:pt x="881539" y="1259230"/>
                    <a:pt x="876776" y="1265897"/>
                  </a:cubicBezTo>
                  <a:cubicBezTo>
                    <a:pt x="847249" y="1303045"/>
                    <a:pt x="808196" y="1329715"/>
                    <a:pt x="771049" y="1359242"/>
                  </a:cubicBezTo>
                  <a:cubicBezTo>
                    <a:pt x="754856" y="1371625"/>
                    <a:pt x="737711" y="1383055"/>
                    <a:pt x="724376" y="1399247"/>
                  </a:cubicBezTo>
                  <a:cubicBezTo>
                    <a:pt x="712946" y="1412582"/>
                    <a:pt x="705326" y="1427822"/>
                    <a:pt x="693896" y="1440205"/>
                  </a:cubicBezTo>
                  <a:cubicBezTo>
                    <a:pt x="464344" y="1435442"/>
                    <a:pt x="235744" y="1435442"/>
                    <a:pt x="7144" y="1435442"/>
                  </a:cubicBezTo>
                  <a:close/>
                  <a:moveTo>
                    <a:pt x="302419" y="628675"/>
                  </a:moveTo>
                  <a:cubicBezTo>
                    <a:pt x="309086" y="623912"/>
                    <a:pt x="313849" y="619150"/>
                    <a:pt x="311944" y="611530"/>
                  </a:cubicBezTo>
                  <a:cubicBezTo>
                    <a:pt x="310039" y="617245"/>
                    <a:pt x="301466" y="619150"/>
                    <a:pt x="302419" y="62867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ge1dbbb30b5_1_122"/>
          <p:cNvGrpSpPr/>
          <p:nvPr/>
        </p:nvGrpSpPr>
        <p:grpSpPr>
          <a:xfrm>
            <a:off x="10352887" y="354269"/>
            <a:ext cx="1433492" cy="244500"/>
            <a:chOff x="435935" y="648585"/>
            <a:chExt cx="1433492" cy="244500"/>
          </a:xfrm>
        </p:grpSpPr>
        <p:sp>
          <p:nvSpPr>
            <p:cNvPr id="262" name="Google Shape;262;ge1dbbb30b5_1_122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e1dbbb30b5_1_122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e1dbbb30b5_1_122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e1dbbb30b5_1_122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e1dbbb30b5_1_122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1dbbb30b5_0_5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en-US"/>
              <a:t>Target Balance</a:t>
            </a:r>
            <a:endParaRPr/>
          </a:p>
        </p:txBody>
      </p:sp>
      <p:pic>
        <p:nvPicPr>
          <p:cNvPr id="272" name="Google Shape;272;ge1dbbb30b5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750" y="2714397"/>
            <a:ext cx="8082475" cy="2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1dbbb30b5_0_40"/>
          <p:cNvSpPr txBox="1"/>
          <p:nvPr/>
        </p:nvSpPr>
        <p:spPr>
          <a:xfrm>
            <a:off x="755700" y="3013500"/>
            <a:ext cx="566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62626"/>
                </a:solidFill>
              </a:rPr>
              <a:t>Experimental Setup</a:t>
            </a:r>
            <a:endParaRPr sz="4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ge1dbbb30b5_0_40"/>
          <p:cNvGrpSpPr/>
          <p:nvPr/>
        </p:nvGrpSpPr>
        <p:grpSpPr>
          <a:xfrm>
            <a:off x="4572005" y="1660672"/>
            <a:ext cx="3027644" cy="4445790"/>
            <a:chOff x="4391246" y="1416113"/>
            <a:chExt cx="3027644" cy="4445790"/>
          </a:xfrm>
        </p:grpSpPr>
        <p:grpSp>
          <p:nvGrpSpPr>
            <p:cNvPr id="279" name="Google Shape;279;ge1dbbb30b5_0_40"/>
            <p:cNvGrpSpPr/>
            <p:nvPr/>
          </p:nvGrpSpPr>
          <p:grpSpPr>
            <a:xfrm>
              <a:off x="4992454" y="1416113"/>
              <a:ext cx="2426436" cy="3512550"/>
              <a:chOff x="7003258" y="2006049"/>
              <a:chExt cx="2703851" cy="3914141"/>
            </a:xfrm>
          </p:grpSpPr>
          <p:sp>
            <p:nvSpPr>
              <p:cNvPr id="280" name="Google Shape;280;ge1dbbb30b5_0_40"/>
              <p:cNvSpPr/>
              <p:nvPr/>
            </p:nvSpPr>
            <p:spPr>
              <a:xfrm>
                <a:off x="7003258" y="2006049"/>
                <a:ext cx="2703851" cy="3914141"/>
              </a:xfrm>
              <a:custGeom>
                <a:avLst/>
                <a:gdLst/>
                <a:ahLst/>
                <a:cxnLst/>
                <a:rect l="l" t="t" r="r" b="b"/>
                <a:pathLst>
                  <a:path w="2703851" h="3914141" extrusionOk="0">
                    <a:moveTo>
                      <a:pt x="9525" y="3460433"/>
                    </a:moveTo>
                    <a:lnTo>
                      <a:pt x="785812" y="3909060"/>
                    </a:lnTo>
                    <a:cubicBezTo>
                      <a:pt x="414337" y="3948113"/>
                      <a:pt x="80010" y="3758565"/>
                      <a:pt x="9525" y="3460433"/>
                    </a:cubicBezTo>
                    <a:close/>
                    <a:moveTo>
                      <a:pt x="35242" y="3149918"/>
                    </a:moveTo>
                    <a:lnTo>
                      <a:pt x="1148715" y="3792855"/>
                    </a:lnTo>
                    <a:cubicBezTo>
                      <a:pt x="1102042" y="3819525"/>
                      <a:pt x="1051560" y="3842385"/>
                      <a:pt x="998220" y="3861435"/>
                    </a:cubicBezTo>
                    <a:lnTo>
                      <a:pt x="0" y="3285173"/>
                    </a:lnTo>
                    <a:cubicBezTo>
                      <a:pt x="5715" y="3239453"/>
                      <a:pt x="18097" y="3193733"/>
                      <a:pt x="35242" y="3149918"/>
                    </a:cubicBezTo>
                    <a:close/>
                    <a:moveTo>
                      <a:pt x="200025" y="2911793"/>
                    </a:moveTo>
                    <a:lnTo>
                      <a:pt x="1379220" y="3592830"/>
                    </a:lnTo>
                    <a:cubicBezTo>
                      <a:pt x="1350645" y="3630930"/>
                      <a:pt x="1317308" y="3666173"/>
                      <a:pt x="1280160" y="3698558"/>
                    </a:cubicBezTo>
                    <a:lnTo>
                      <a:pt x="105728" y="3020378"/>
                    </a:lnTo>
                    <a:cubicBezTo>
                      <a:pt x="132398" y="2981325"/>
                      <a:pt x="163830" y="2945130"/>
                      <a:pt x="200025" y="2911793"/>
                    </a:cubicBezTo>
                    <a:close/>
                    <a:moveTo>
                      <a:pt x="471488" y="2743200"/>
                    </a:moveTo>
                    <a:lnTo>
                      <a:pt x="1494473" y="3332797"/>
                    </a:lnTo>
                    <a:cubicBezTo>
                      <a:pt x="1486853" y="3378517"/>
                      <a:pt x="1473518" y="3422332"/>
                      <a:pt x="1454468" y="3465195"/>
                    </a:cubicBezTo>
                    <a:lnTo>
                      <a:pt x="326708" y="2814637"/>
                    </a:lnTo>
                    <a:cubicBezTo>
                      <a:pt x="371475" y="2787015"/>
                      <a:pt x="420053" y="2763202"/>
                      <a:pt x="471488" y="2743200"/>
                    </a:cubicBezTo>
                    <a:close/>
                    <a:moveTo>
                      <a:pt x="820519" y="2680623"/>
                    </a:moveTo>
                    <a:cubicBezTo>
                      <a:pt x="1155457" y="2684100"/>
                      <a:pt x="1439346" y="2873812"/>
                      <a:pt x="1493520" y="3154680"/>
                    </a:cubicBezTo>
                    <a:cubicBezTo>
                      <a:pt x="1494472" y="3157538"/>
                      <a:pt x="1494472" y="3161347"/>
                      <a:pt x="1495425" y="3164205"/>
                    </a:cubicBezTo>
                    <a:lnTo>
                      <a:pt x="674370" y="2690813"/>
                    </a:lnTo>
                    <a:cubicBezTo>
                      <a:pt x="723781" y="2683431"/>
                      <a:pt x="772671" y="2680127"/>
                      <a:pt x="820519" y="2680623"/>
                    </a:cubicBezTo>
                    <a:close/>
                    <a:moveTo>
                      <a:pt x="1444943" y="0"/>
                    </a:moveTo>
                    <a:lnTo>
                      <a:pt x="1608773" y="211455"/>
                    </a:lnTo>
                    <a:lnTo>
                      <a:pt x="1608733" y="212483"/>
                    </a:lnTo>
                    <a:lnTo>
                      <a:pt x="1669256" y="283964"/>
                    </a:lnTo>
                    <a:cubicBezTo>
                      <a:pt x="1813798" y="447913"/>
                      <a:pt x="2024062" y="657701"/>
                      <a:pt x="2286952" y="841057"/>
                    </a:cubicBezTo>
                    <a:cubicBezTo>
                      <a:pt x="2787967" y="1190625"/>
                      <a:pt x="2697480" y="1579245"/>
                      <a:pt x="2697480" y="1579245"/>
                    </a:cubicBezTo>
                    <a:cubicBezTo>
                      <a:pt x="2697480" y="1579245"/>
                      <a:pt x="2640330" y="1983105"/>
                      <a:pt x="1983105" y="2023110"/>
                    </a:cubicBezTo>
                    <a:cubicBezTo>
                      <a:pt x="1983105" y="2023110"/>
                      <a:pt x="2359342" y="1830705"/>
                      <a:pt x="2404110" y="1567815"/>
                    </a:cubicBezTo>
                    <a:cubicBezTo>
                      <a:pt x="2448877" y="1304925"/>
                      <a:pt x="2045970" y="814387"/>
                      <a:pt x="1903095" y="674370"/>
                    </a:cubicBezTo>
                    <a:cubicBezTo>
                      <a:pt x="1902499" y="674965"/>
                      <a:pt x="1759401" y="527848"/>
                      <a:pt x="1630069" y="345106"/>
                    </a:cubicBezTo>
                    <a:lnTo>
                      <a:pt x="1605031" y="307221"/>
                    </a:lnTo>
                    <a:lnTo>
                      <a:pt x="1496378" y="30880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5000">
                    <a:schemeClr val="accent2"/>
                  </a:gs>
                  <a:gs pos="34000">
                    <a:schemeClr val="accent3"/>
                  </a:gs>
                  <a:gs pos="51000">
                    <a:schemeClr val="accent4"/>
                  </a:gs>
                  <a:gs pos="68000">
                    <a:schemeClr val="accent5"/>
                  </a:gs>
                  <a:gs pos="83000">
                    <a:schemeClr val="accent6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ge1dbbb30b5_0_40"/>
              <p:cNvSpPr/>
              <p:nvPr/>
            </p:nvSpPr>
            <p:spPr>
              <a:xfrm>
                <a:off x="7005639" y="4686383"/>
                <a:ext cx="1493044" cy="1221104"/>
              </a:xfrm>
              <a:custGeom>
                <a:avLst/>
                <a:gdLst/>
                <a:ahLst/>
                <a:cxnLst/>
                <a:rect l="l" t="t" r="r" b="b"/>
                <a:pathLst>
                  <a:path w="1493044" h="1221104" extrusionOk="0">
                    <a:moveTo>
                      <a:pt x="0" y="597217"/>
                    </a:moveTo>
                    <a:lnTo>
                      <a:pt x="384810" y="818197"/>
                    </a:lnTo>
                    <a:lnTo>
                      <a:pt x="786765" y="1221104"/>
                    </a:lnTo>
                    <a:lnTo>
                      <a:pt x="432435" y="1018222"/>
                    </a:lnTo>
                    <a:close/>
                    <a:moveTo>
                      <a:pt x="103347" y="330517"/>
                    </a:moveTo>
                    <a:lnTo>
                      <a:pt x="580549" y="605789"/>
                    </a:lnTo>
                    <a:lnTo>
                      <a:pt x="1146334" y="1102994"/>
                    </a:lnTo>
                    <a:lnTo>
                      <a:pt x="687756" y="842535"/>
                    </a:lnTo>
                    <a:close/>
                    <a:moveTo>
                      <a:pt x="325279" y="125730"/>
                    </a:moveTo>
                    <a:lnTo>
                      <a:pt x="804386" y="400050"/>
                    </a:lnTo>
                    <a:lnTo>
                      <a:pt x="1376839" y="902970"/>
                    </a:lnTo>
                    <a:lnTo>
                      <a:pt x="944404" y="655320"/>
                    </a:lnTo>
                    <a:close/>
                    <a:moveTo>
                      <a:pt x="671989" y="0"/>
                    </a:moveTo>
                    <a:lnTo>
                      <a:pt x="1040606" y="212407"/>
                    </a:lnTo>
                    <a:lnTo>
                      <a:pt x="1493044" y="643890"/>
                    </a:lnTo>
                    <a:lnTo>
                      <a:pt x="1161574" y="457200"/>
                    </a:lnTo>
                    <a:close/>
                  </a:path>
                </a:pathLst>
              </a:custGeom>
              <a:gradFill>
                <a:gsLst>
                  <a:gs pos="0">
                    <a:srgbClr val="146C78"/>
                  </a:gs>
                  <a:gs pos="34000">
                    <a:srgbClr val="14785B"/>
                  </a:gs>
                  <a:gs pos="80000">
                    <a:srgbClr val="23B53D"/>
                  </a:gs>
                  <a:gs pos="100000">
                    <a:srgbClr val="7CB51A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" name="Google Shape;282;ge1dbbb30b5_0_40"/>
            <p:cNvSpPr/>
            <p:nvPr/>
          </p:nvSpPr>
          <p:spPr>
            <a:xfrm>
              <a:off x="4391246" y="5195003"/>
              <a:ext cx="2559300" cy="6669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ge1dbbb30b5_0_40"/>
          <p:cNvGrpSpPr/>
          <p:nvPr/>
        </p:nvGrpSpPr>
        <p:grpSpPr>
          <a:xfrm>
            <a:off x="5230604" y="246445"/>
            <a:ext cx="1730740" cy="244500"/>
            <a:chOff x="435935" y="648585"/>
            <a:chExt cx="1730740" cy="244500"/>
          </a:xfrm>
        </p:grpSpPr>
        <p:sp>
          <p:nvSpPr>
            <p:cNvPr id="284" name="Google Shape;284;ge1dbbb30b5_0_40"/>
            <p:cNvSpPr/>
            <p:nvPr/>
          </p:nvSpPr>
          <p:spPr>
            <a:xfrm>
              <a:off x="435935" y="648585"/>
              <a:ext cx="244500" cy="24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e1dbbb30b5_0_40"/>
            <p:cNvSpPr/>
            <p:nvPr/>
          </p:nvSpPr>
          <p:spPr>
            <a:xfrm>
              <a:off x="733183" y="648585"/>
              <a:ext cx="244500" cy="24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e1dbbb30b5_0_40"/>
            <p:cNvSpPr/>
            <p:nvPr/>
          </p:nvSpPr>
          <p:spPr>
            <a:xfrm>
              <a:off x="1030431" y="648585"/>
              <a:ext cx="244500" cy="24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e1dbbb30b5_0_40"/>
            <p:cNvSpPr/>
            <p:nvPr/>
          </p:nvSpPr>
          <p:spPr>
            <a:xfrm>
              <a:off x="1327679" y="648585"/>
              <a:ext cx="244500" cy="24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e1dbbb30b5_0_40"/>
            <p:cNvSpPr/>
            <p:nvPr/>
          </p:nvSpPr>
          <p:spPr>
            <a:xfrm>
              <a:off x="1624927" y="648585"/>
              <a:ext cx="244500" cy="24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e1dbbb30b5_0_40"/>
            <p:cNvSpPr/>
            <p:nvPr/>
          </p:nvSpPr>
          <p:spPr>
            <a:xfrm>
              <a:off x="1922175" y="648585"/>
              <a:ext cx="244500" cy="24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ge1dbbb30b5_0_40"/>
          <p:cNvSpPr/>
          <p:nvPr/>
        </p:nvSpPr>
        <p:spPr>
          <a:xfrm>
            <a:off x="239858" y="3138907"/>
            <a:ext cx="592200" cy="580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e1dbbb30b5_0_40"/>
          <p:cNvSpPr txBox="1"/>
          <p:nvPr/>
        </p:nvSpPr>
        <p:spPr>
          <a:xfrm>
            <a:off x="174900" y="3167400"/>
            <a:ext cx="72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</a:rPr>
              <a:t>3</a:t>
            </a: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usic Concep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usic Concep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Music Concep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Macintosh PowerPoint</Application>
  <PresentationFormat>Widescreen</PresentationFormat>
  <Paragraphs>142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Roboto</vt:lpstr>
      <vt:lpstr>Calibri</vt:lpstr>
      <vt:lpstr>Arial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SALX HARUNA</cp:lastModifiedBy>
  <cp:revision>1</cp:revision>
  <dcterms:created xsi:type="dcterms:W3CDTF">2018-04-24T17:14:44Z</dcterms:created>
  <dcterms:modified xsi:type="dcterms:W3CDTF">2021-06-23T22:51:54Z</dcterms:modified>
</cp:coreProperties>
</file>